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notesSlides/notesSlide4.xml" ContentType="application/vnd.openxmlformats-officedocument.presentationml.notesSlide+xml"/>
  <Override PartName="/ppt/ink/ink6.xml" ContentType="application/inkml+xml"/>
  <Override PartName="/ppt/ink/ink7.xml" ContentType="application/inkml+xml"/>
  <Override PartName="/ppt/notesSlides/notesSlide5.xml" ContentType="application/vnd.openxmlformats-officedocument.presentationml.notesSlide+xml"/>
  <Override PartName="/ppt/ink/ink8.xml" ContentType="application/inkml+xml"/>
  <Override PartName="/ppt/notesSlides/notesSlide6.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7.xml" ContentType="application/vnd.openxmlformats-officedocument.presentationml.notesSlide+xml"/>
  <Override PartName="/ppt/ink/ink13.xml" ContentType="application/inkml+xml"/>
  <Override PartName="/ppt/ink/ink14.xml" ContentType="application/inkml+xml"/>
  <Override PartName="/ppt/notesSlides/notesSlide8.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notesSlides/notesSlide9.xml" ContentType="application/vnd.openxmlformats-officedocument.presentationml.notesSlide+xml"/>
  <Override PartName="/ppt/ink/ink18.xml" ContentType="application/inkml+xml"/>
  <Override PartName="/ppt/notesSlides/notesSlide10.xml" ContentType="application/vnd.openxmlformats-officedocument.presentationml.notesSlide+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BM Plex Sans" panose="020B0503050203000203" pitchFamily="34" charset="0"/>
      <p:regular r:id="rId13"/>
    </p:embeddedFont>
    <p:embeddedFont>
      <p:font typeface="Outfit Medium" panose="020B0604020202020204" charset="0"/>
      <p:regular r:id="rId14"/>
    </p:embeddedFont>
    <p:embeddedFont>
      <p:font typeface="Perpetua Titling MT" panose="02020502060505020804" pitchFamily="18" charset="0"/>
      <p:regular r:id="rId15"/>
      <p:bold r:id="rId16"/>
    </p:embeddedFont>
  </p:embeddedFontLst>
  <p:defaultTex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5026" autoAdjust="0"/>
  </p:normalViewPr>
  <p:slideViewPr>
    <p:cSldViewPr snapToGrid="0" snapToObjects="1">
      <p:cViewPr>
        <p:scale>
          <a:sx n="68" d="100"/>
          <a:sy n="68" d="100"/>
        </p:scale>
        <p:origin x="739"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02:17.040"/>
    </inkml:context>
    <inkml:brush xml:id="br0">
      <inkml:brushProperty name="width" value="0.35" units="cm"/>
      <inkml:brushProperty name="height" value="0.35" units="cm"/>
      <inkml:brushProperty name="color" value="#FFFFFF"/>
    </inkml:brush>
  </inkml:definitions>
  <inkml:trace contextRef="#ctx0" brushRef="#br0">459 631 1080,'4'0'22,"0"0"1,-1 0-1,1 0 0,0 0 1,0-1-1,0 1 0,-1-1 0,1 0 1,0 0-1,-1-1 0,1 1 0,-1-1 1,1 1-1,-1-1 0,0 0 0,0-1 1,0 1-1,0 0 0,0-1 1,0 0-1,-1 0 0,4-4 0,-5 6-22,0-1 1,0 1 0,0-1-1,0 1 1,1 0 0,-1-1 0,0 1-1,1 0 1,-1 0 0,0 0-1,1 0 1,-1 0 0,1 0-1,0 1 1,-1-1 0,1 0-1,0 1 1,-1-1 0,1 1 0,0 0-1,0-1 1,-1 1 0,4 0-1,-2 0 5,0 0 0,-1-1 0,1 1 0,0-1 0,0 0 0,0 0 0,-1 0-1,1 0 1,0 0 0,2-3 0,-4 4-1,0-1 1,-1 0-1,1 1 0,0-1 1,-1 0-1,1 1 0,0-1 0,-1 0 1,1 0-1,-1 0 0,1 0 1,-1 0-1,0 0 0,1 0 0,-1 1 1,0-1-1,1 0 0,-1 0 1,0 0-1,0 0 0,0 0 0,0 0 1,0 0-1,0 0 0,0 0 1,-1 0-1,1 0 0,0 0 0,0 0 1,-1 0-1,1 0 0,-1 0 1,1 0-1,-1 0 0,0 0 0,-5-10 13,-2 1 0,1 0 0,-2 1 0,1-1 0,-1 2 0,-13-11-1,1 2-119,-45-25 0,60 38 79,0 1-1,0 0 1,0 0-1,0 1 0,-1 0 1,1 0-1,-1 0 0,1 1 1,-1 0-1,-10 0 1,16 1 29,0 0 1,1 0-1,-1 0 1,0 0-1,0 1 0,0-1 1,0 0-1,1 0 1,-1 1-1,0-1 1,0 1-1,0-1 1,1 1-1,-1-1 1,0 1-1,1-1 1,-1 1-1,1 0 1,-1-1-1,0 1 1,1 0-1,-1-1 0,1 1 1,-1 1-1,0 1 18,0-1 0,1 1 0,-1-1-1,1 1 1,0-1 0,-1 1-1,1-1 1,1 6 0,0-1 22,0 0-1,0 0 1,1 0-1,0-1 1,0 1 0,4 8-1,5 3-19,0-2 0,0 1 0,2-1 0,21 21 0,66 54 110,-68-64 13,-23-19-76,1 0 0,0 0 0,0-1 0,1-1-1,0 0 1,0 0 0,0-1 0,15 4 0,-22-8-51,1 1 0,0-1-1,0-1 1,0 1 0,0-1 0,0 0 0,0 0 0,0 0 0,0-1 0,0 1 0,0-1 0,0-1 0,0 1 0,0-1 0,-1 1 0,1-1-1,0-1 1,-1 1 0,0-1 0,0 1 0,8-8 0,-10 9 3,0-1 1,-1 1-1,1-1 0,0 0 1,-1 0-1,1 0 0,-1 0 0,0 0 1,0 0-1,0 0 0,0-1 0,0 1 1,0 0-1,0-1 0,-1 1 1,1 0-1,-1-1 0,0 1 0,0-1 1,0-3-1,0 2 11,-1 0-1,0 0 1,-1 0 0,1 0-1,-1 0 1,0 1 0,0-1-1,0 0 1,0 1 0,0 0-1,-4-4 1,-7-7 42,-2 0 0,1 1 0,-1 1 0,-18-11 0,7 5-45,-1 2 1,0 1-1,-1 1 0,0 2 0,-37-11 0,58 21-4,1 0-1,-1 1 0,0 0 1,0 0-1,0 1 0,0 0 1,1 0-1,-1 1 1,0-1-1,-11 4 0,16-3-15,0-1 0,0 1 0,0 0-1,0 0 1,0 0 0,0 0 0,1 0-1,-1 1 1,0-1 0,1 0 0,-1 1 0,1-1-1,0 1 1,-1 0 0,1-1 0,0 1-1,0 0 1,0 0 0,0 0 0,0 0 0,0 0-1,1 0 1,-1 0 0,1 0 0,-1 0-1,1 0 1,0 0 0,0 0 0,0 0 0,0 1-1,0-1 1,0 0 0,1 0 0,-1 0-1,1 0 1,-1 0 0,1 0 0,1 2 0,5 14-10,0-1 1,2 1 0,0-2-1,1 1 1,1-2 0,0 1-1,1-1 1,1-1 0,0 0-1,22 17 1,8 4 46,2-3 1,50 29-1,-91-59-19,-1-1 1,1 1-1,0-1 1,0 1-1,0-1 1,0-1-1,0 1 1,0 0-1,0-1 1,0 0-1,0 0 0,4 0 1,-6 0-6,0-1-1,0 1 1,-1 0 0,1-1-1,0 1 1,-1-1 0,1 1 0,0-1-1,-1 0 1,1 0 0,-1 0-1,1 0 1,-1 0 0,1 0-1,-1 0 1,0 0 0,1 0 0,-1-1-1,0 1 1,0-1 0,0 1-1,0-1 1,0 1 0,-1-1-1,1 1 1,1-4 0,-2 3-14,0 0 0,0 0 0,0 0-1,0 0 1,-1 0 0,1 1 0,-1-1 0,1 0 0,-1 0 0,1 1 0,-1-1 0,0 0 0,0 1 0,0-1-1,0 1 1,0-1 0,0 1 0,0-1 0,-1 1 0,1 0 0,-3-2 0,-37-28 38,34 26-30,-36-23 8,0 3 0,-2 1 0,-1 3 0,0 1-1,-81-22 1,125 42-29,-46-8-92,46 8 86,1 0-1,0 0 1,0 0-1,0 0 0,-1 0 1,1 0-1,0 0 1,0 0-1,0 0 1,0 0-1,-1 1 0,1-1 1,0 0-1,0 1 1,0-1-1,0 1 1,0 0-1,0-1 1,0 1-1,0 0 0,0-1 1,0 1-1,0 0 1,1 0-1,-1 0 1,0 0-1,0 0 0,1 0 1,-1 0-1,1 0 1,-1 0-1,1 0 1,-1 0-1,1 0 1,0 1-1,-1-1 0,1 2 1,1 3-8,0 0 0,0-1 0,0 1 0,1 0 1,0-1-1,0 1 0,1-1 0,0 0 0,0 0 0,0 0 0,5 6 1,47 55-32,-43-52 41,21 20 0,1 0-1,1-2 1,2-2-1,46 29 1,-51-39 38,1-1 1,0-2-1,1-2 1,1-1-1,64 17 1,-90-29 17,0-1-1,0 1 1,1-2 0,-1 1 0,0-1-1,10-1 1,-18 1-30,1 0 0,0 0-1,-1-1 1,1 1 0,-1 0-1,1-1 1,0 1 0,-1 0-1,1-1 1,-1 0 0,1 1-1,-1-1 1,0 0 0,1 0-1,-1 0 1,0 0 0,1 0-1,-1 0 1,0 0 0,0 0-1,0-1 1,0 1 0,0 0-1,0-1 1,-1 1 0,1-1-1,0 1 1,-1-1 0,1 1-1,-1-1 1,1 1 0,-1-1-1,0 1 1,1-1 0,-1 0-1,0 1 1,0-1 0,0 0-1,-1 1 1,1-4 0,-4-7 49,0-1 1,0 1-1,-2 0 0,1 1 1,-1-1-1,-1 1 1,-11-14-1,-4-4-18,-41-41-1,29 39-18,0 2 0,-2 1 1,-1 2-1,-52-27 0,-171-67 127,246 114-158,-28-10-13,40 15 5,0 0 1,0 1-1,0-1 0,-1 1 1,1 0-1,0 0 0,0 0 1,0 0-1,-1 0 0,1 0 1,0 0-1,0 1 1,0-1-1,0 1 0,0 0 1,-3 1-1,4-2 4,1 1 0,-1-1 0,1 1 0,0-1 0,-1 0 0,1 1 0,0-1 0,-1 1 0,1-1 0,0 1 0,-1 0 0,1-1 0,0 1 0,0-1-1,0 1 1,0-1 0,0 1 0,0 0 0,-1-1 0,1 1 0,0-1 0,1 1 0,-1-1 0,0 1 0,0 0 0,0-1 0,0 1 0,0-1 0,1 1 0,-1-1 0,0 1 0,1 0 0,11 19-31,-10-18 25,48 62-17,106 100-1,-147-156 27,84 78 58,4-5-1,174 111 1,-239-169 532,-38-25-279,-46-25 306,48 24-609,-118-64 92,-151-111 0,-260-245 63,520 410-283,21 13 24,26 16 34,-31-15 70,45 26 15,-2 2 0,-1 1 0,-1 3-1,-2 2 1,-1 1 0,-2 2 0,-2 2 0,-1 1-1,-3 2 1,-1 1 0,27 50 0,-55-87 9,0 0 0,-1 0 1,0 0-1,4 14 1,-7-20-26,0 0 0,1-1 1,-1 1-1,0 0 1,0 0-1,0 0 0,1 0 1,-1 0-1,0-1 1,0 1-1,0 0 0,-1 0 1,1 0-1,0 0 1,0 0-1,0-1 0,-1 1 1,1 0-1,0 0 1,-1 0-1,1-1 0,-1 1 1,1 0-1,-1 0 1,1-1-1,-1 1 0,1 0 1,-1-1-1,0 1 1,1-1-1,-1 1 0,0-1 1,1 1-1,-1-1 1,0 1-1,0-1 0,0 0 1,1 1-1,-1-1 1,0 0-1,0 0 0,0 0 1,0 1-1,0-1 1,1 0-1,-1 0 0,0 0 1,0-1-1,0 1 1,0 0-1,0 0 0,0 0 1,0-1-1,-7-1 6,0 0 0,0 0 0,1-1 1,0 0-1,-1 0 0,1-1 0,0 0 0,0 0 0,-6-5 0,-58-53 4,61 53-6,-29-27 9,-24-21 31,-57-69 1,116 120-84,-1 1 1,1-2-1,0 1 1,1 0 0,-1-1-1,1 0 1,1 1 0,-1-1-1,1 0 1,-1-9-1,3 15 20,-1-1 0,1 0 0,0 1 0,0-1 0,0 0 0,0 0 0,1 1 0,-1-1-1,0 0 1,1 1 0,-1-1 0,1 1 0,0-1 0,0 1 0,-1-1 0,1 1-1,0-1 1,0 1 0,2-2 0,-1 1 5,0 1 1,0 0-1,0-1 0,1 1 1,-1 0-1,0 0 0,1 1 0,-1-1 1,1 0-1,-1 1 0,1-1 1,-1 1-1,1 0 0,0 0 1,-1 0-1,1 0 0,2 1 0,17 2 0,1 1 0,-1 0 0,0 2 0,-1 0 0,0 2 0,0 0 0,23 14 0,132 88 52,-136-82-42,-12-8 14,0 1 0,32 31 0,-47-39 21,-1 1 1,0 0 0,-1 1 0,-1 0-1,0 0 1,9 21 0,-19-35-34,1 0-1,-1-1 1,1 1 0,-1 0 0,0 0 0,1 0 0,-1 0-1,0 0 1,1 0 0,-1 0 0,0 0 0,0 1 0,0-1-1,0 0 1,0 0 0,0 0 0,0 0 0,-1 0 0,1 0-1,0 0 1,-1 0 0,0 1 0,1-1-3,-1-1 0,0 1 0,0 0 0,1-1 0,-1 1-1,0-1 1,0 1 0,0-1 0,0 0 0,0 1 0,0-1 0,0 0 0,0 0 0,0 1 0,0-1 0,0 0 0,0 0 0,-2 0 0,-5-1-4,-1 0 0,1-1 0,0 0 0,-15-5 0,-9-6-13,0-2-1,0-1 0,1-1 0,2-1 1,-30-25-1,-129-121 31,139 118 3,35 34-13,-67-68 40,72 70-66,0-1 1,1 0-1,0 0 0,1-1 1,0 0-1,-5-14 0,11 23 1,0 0-1,0 1 1,0-1-1,0 0 1,1 1-1,-1-1 0,1 0 1,0 0-1,0 0 1,0 1-1,0-1 0,0 0 1,1 0-1,-1 1 1,3-6-1,-3 6 10,1 1 0,0 0 0,0-1 1,0 1-1,0 0 0,0 0 0,0 0 0,1 0 0,-1 0 0,0 0 1,0 0-1,1 0 0,-1 0 0,1 0 0,-1 1 0,1-1 0,-1 1 0,1-1 1,-1 1-1,1 0 0,-1-1 0,1 1 0,-1 0 0,1 0 0,0 0 0,2 1 1,11 1 5,0 1 0,0 1 1,-1 0-1,1 1 1,-1 0-1,0 1 0,-1 1 1,21 14-1,-10-8 9,346 209 113,-284-162-88,-3 4 0,80 78 0,-38-23 378,-309-267-242,-262-214-73,432 352-95,-125-108 68,122 102-106,1 0-1,1-2 0,0 0 1,2 0-1,-22-39 0,33 54-11,1 0-1,-1-1 1,1 1-1,0-1 0,0 0 1,0 1-1,0-1 0,1 1 1,-1-1-1,1 0 0,0-4 1,1 7 34,-1 0 0,0 1 0,0-1 0,0 0 1,0 1-1,1-1 0,-1 1 0,0-1 0,1 0 0,-1 1 1,0-1-1,1 1 0,-1-1 0,1 1 0,-1-1 0,1 1 1,-1 0-1,1-1 0,-1 1 0,1 0 0,0-1 0,-1 1 1,1 0-1,-1-1 0,2 1 0,0 0-2,0 0-1,0 0 1,0 0 0,0 0-1,0 0 1,0 0 0,0 1-1,0-1 1,0 1 0,0-1-1,0 1 1,3 1-1,60 31-18,64 41 0,7 4 103,-47-32 19,-2 4 1,-2 3-1,143 119 1,-201-148-19,14 14 181,72 51 0,-82-65 279,-32-23-513,1-1 0,-1 0 0,1 0 0,0 1 0,-1-1 0,1 0 0,-1 0 0,1 1 0,-1-1 0,1 0 0,-1 0 0,1 0 0,-1 0 0,1 0 0,-1 0 0,1 0 0,-1 0 0,1 0 0,-1 0 0,1 0 0,-1 0 0,1 0 0,-1 0-1,1-1 1,0 1 0,-1 0 0,1 0 0,-1 0 0,1-1 0,-1 1 0,1-1 0,-42-24 19,-67-54-1,55 38-22,51 39-6,-379-264 124,194 138-52,160 106-84,2 0 1,0-2-1,2-1 1,-34-44-1,55 66-24,1-1-1,-1 1 1,1-1-1,0 0 1,0 1-1,0-1 1,0 0-1,1 0 1,-2-8-1,3 12 29,0 0-1,0-1 1,0 1-1,0 0 1,0 0-1,0-1 1,0 1-1,0 0 1,0 0-1,0 0 1,0-1-1,0 1 1,0 0-1,0 0 1,1 0-1,-1-1 1,0 1-1,0 0 1,0 0-1,0 0 1,1 0-1,-1-1 1,0 1-1,0 0 1,0 0-1,1 0 1,-1 0-1,0 0 1,0 0-1,0 0 1,1 0-1,-1 0 1,0 0-1,0-1 1,1 1-1,-1 0 1,0 0-1,0 0 1,0 0-1,1 1 1,-1-1-1,0 0 1,0 0-1,1 0 1,-1 0-1,18 5-130,16 13 64,243 141 119,-178-105-6,-3 4 0,103 82-1,30 57 190,-148-126 246,-74-66-204,-9-12-117,-15-18 23,-15-11-160,0 1 1,-43-33-1,-82-58 6,98 81 4,-141-100 74,-76-62-33,255 188-101,0 0 1,2-2 0,0 0-1,2-1 1,-29-46 0,44 65-4,1 1 1,-1-1-1,1 0 1,0 0-1,0 1 1,0-1-1,0 0 1,0 0-1,0-6 1,1 9 27,0 0 0,0-1-1,0 1 1,0 0 0,0-1 0,1 1 0,-1 0 0,0-1-1,0 1 1,0 0 0,0-1 0,1 1 0,-1 0-1,0-1 1,0 1 0,1 0 0,-1 0 0,0-1-1,0 1 1,1 0 0,-1 0 0,0 0 0,1 0 0,-1-1-1,0 1 1,1 0 0,-1 0 0,0 0 0,1 0-1,-1 0 1,0 0 0,1 0 0,-1 0 0,0 0-1,1 0 1,-1 0 0,0 0 0,1 0 0,-1 0 0,1 0-1,-1 0 1,6 2-21,-1 0 1,1 0-1,-1 1 0,0 0 1,0-1-1,0 2 0,5 4 0,83 66 13,70 52 66,560 386 96,-475-354 13,-231-148-122,-16-10-36,-1 0 1,0 0-1,0 0 0,0 0 1,0 0-1,0 0 0,0 0 0,0 0 1,0 0-1,0 0 0,0 0 0,0 0 1,0 0-1,0 0 0,0 0 0,0 0 1,0 0-1,1 0 0,-1 0 1,0 0-1,0 0 0,0 0 0,0 0 1,0 0-1,0 0 0,0 0 0,0 0 1,0 0-1,0 0 0,0 0 0,1 0 1,-1 0-1,-11-11-54,-18-15-43,-250-187-21,-119-102 300,263 187-142,109 101-125,2 0-1,-40-61 0,63 87 70,0 0-1,1 0 0,-1 0 0,0-1 0,1 1 0,-1 0 0,1 0 1,-1-1-1,1 1 0,-1 0 0,1-1 0,0 1 0,0-1 0,0 1 1,0 0-1,0-1 0,0-2 0,0 4 4,1-1 1,-1 0-1,1 1 1,-1-1-1,1 1 1,-1-1-1,1 1 1,-1 0-1,1-1 1,-1 1-1,1-1 1,-1 1-1,1 0 1,0 0-1,-1-1 1,1 1-1,0 0 0,-1 0 1,1 0-1,0-1 1,-1 1-1,1 0 1,0 0-1,-1 0 1,2 1-1,4-1-25,-1 1 0,1 0 0,0 0 0,-1 1 0,1 0 0,-1 0 1,0 0-1,7 4 0,48 32 35,107 92 1,-70-52 33,211 142 38,99 82 38,-338-241-53,-10-8 314,125 86 0,-172-133-243,-9-6 0,-19-17-28,-38-30-29,-3 3 0,-73-44 0,-28-3 78,-289-122 0,427 205-255,-1 1 0,0 0 1,0 2-1,0 0 0,-39-3 1,60 8 93,-1 0 0,1 0 0,-1 0 0,1 0 0,-1 0 0,1 0 0,-1 0 0,1 0 0,-1 0 0,1 0 0,-1 0 0,1 0 0,-1 0 0,1 0 0,-1 0 0,1 0 0,0 0 0,-1 1 0,1-1 0,-1 0 0,1 0 0,-1 1 0,1-1 0,0 0 0,-1 1 0,1-1 0,0 0 0,-1 1 0,1-1 0,0 1 0,-1-1 0,1 0 0,-1 2 0,9 14-230,23 16 67,-30-31 168,28 23-22,1-2 0,1 0 1,1-2-1,35 16 0,142 54 112,33 17 116,-221-95-45,35 26-1,-41-21 142,-15-17-284,0 1 0,0-1 0,0 0-1,0 1 1,0-1 0,1 0 0,-1 1 0,0-1-1,0 0 1,0 1 0,0-1 0,0 1 0,0-1-1,0 0 1,0 1 0,-1-1 0,1 0 0,0 1-1,0-1 1,0 0 0,0 1 0,0-1 0,-1 0-1,1 1 1,0-1 0,0 0 0,0 1 0,-1-1-1,1 0 1,-2 1 5,0 0 0,0 0-1,0 0 1,0 0 0,0-1-1,-1 1 1,1-1 0,0 0-1,0 0 1,0 0 0,0 0-1,-1 0 1,1 0 0,-3-1 0,-69-12 4,-92-28 0,42 8-19,51 16-78,0-2-366,0 4 0,-1 2-1,-109-3 1,182 15 410,1 1 0,-1 0 0,1 0 0,-1 0 0,0 0 0,1 0 0,-1 0 0,0 0 0,1 0 0,-1 0 0,0 0 0,1 0 0,-1 0 0,0 0-1,1 0 1,-1 0 0,1 1 0,-1-1 0,0 0 0,1 1 0,-1-1 0,1 0 0,-1 1 0,1-1 0,-1 1 0,1-1 0,-1 1 0,15 9-448,33 8 329,-46-18 154,45 15 63,0-2-1,1-3 0,90 10 0,-27-17 249,124-13 0,-148 6-112,-54 3 48,1 0-1,-1-3 1,35-7-1,-52 2 193,-16 7-146,-11 3-87,-56 22-87,38-19-115,-1-2 0,0 0 1,-55-6-1,-95-21 64,94 9-37,0-4 0,1-4 0,-112-47 0,169 58-130,0-3 0,1 0 0,-40-31 1,68 47 83,-1 0 1,1 0 0,0 0-1,-1 0 1,1-1-1,-1 1 1,1 0-1,0-1 1,-1 1 0,1 0-1,0-1 1,-1 1-1,1 0 1,0-1 0,-1 1-1,1 0 1,0-1-1,0 1 1,0-1 0,-1 1-1,1-1 1,0 1-1,0 0 1,0-1-1,0 1 1,0-1 0,0 1-1,0-1 1,0 1-1,0-1 1,0 1 0,0-1-1,0 1 1,0 0-1,0-1 1,0 1 0,1-1-1,-1 1 1,0-1-1,0 1 1,0 0-1,1-1 1,-1 1 0,0-1-1,1 1 1,-1 0-1,0-1 1,1 1 0,-1 0-1,0-1 1,1 1-1,-1 0 1,1 0 0,-1 0-1,0-1 1,1 1-1,-1 0 1,1 0-1,-1 0 1,1 0 0,-1 0-1,1 0 1,-1 0-1,0 0 1,1 0 0,-1 0-1,1 0 1,-1 0-1,1 0 1,11 0-143,-1 0 1,0 0-1,0 2 0,20 3 1,-8 0 50,39 9 72,-1 3 0,93 38 1,-83-27 121,91 22-1,225 20 717,-207-40-328,-62-11 80,2-5-1,-1-5 1,1-5-1,179-18 1,-296 14-524,0 0 0,-1-1 0,1 1 0,0-1 1,0 1-1,-1-1 0,1 0 0,-1 0 1,5-3-1,-7 4-24,0 0 0,1-1 0,-1 1 0,0 0 0,0 0 0,1-1 0,-1 1 0,0 0 0,0-1 0,1 1 0,-1 0 0,0-1 0,0 1 0,0-1 0,0 1 0,1 0 0,-1-1 0,0 1 0,0-1 0,0 1 0,0-1 0,0 1 0,0 0 0,0-1 0,0 1 0,0-1 0,0 1 0,-1 0 0,1-1 0,0 1 0,0-1 0,0 1 0,0 0 0,-1-1 0,1 0 0,-3-2 14,-1 0-1,1 0 1,0 0-1,-1 0 1,0 1 0,0 0-1,0-1 1,0 1-1,0 0 1,-6-1-1,-73-24 94,-153-27 0,121 31-88,-181-46 16,-354-62-30,567 122-113,50 7-58,-1-2 0,1-1 1,0-1-1,-37-13 1,51 9-461,27 8-103,36 7 114,468 101 414,16 4 363,-355-80-88,313 70 635,-428-83-380,1-3-1,84 10 0,-107-25-54,-36 1-276,0 0-1,1 0 1,-1 0 0,0 0 0,0 0 0,1 0-1,-1 0 1,0-1 0,0 1 0,0 0 0,1 0-1,-1 0 1,0 0 0,0 0 0,0 0 0,0-1-1,0 1 1,1 0 0,-1 0 0,0 0 0,0 0-1,0-1 1,0 1 0,0 0 0,0 0 0,0 0-1,1-1 1,-1 1 0,0 0 0,0 0 0,0 0-1,0-1 1,0 1 0,0 0 0,0 0 0,0-1-1,0 1 1,0 0 0,0 0 0,0 0 0,-1-1-1,1 1 1,0 0 0,0 0 0,0 0 0,0-1-1,0 1 1,0 0 0,0 0 0,0 0 0,-1 0-1,1-1 1,0 1 0,0 0 0,0 0 0,-1 0-1,-4-4 28,0 0 0,-1 0 1,0 1-1,0 0 0,0 0 0,-9-3 0,-148-42 76,65 21-87,-208-69 11,-153-43 59,223 79-55,-542-170 10,598 165-540,155 54-13,26 8 237,5 3 11,50 7-338,182 55 459,-88-20 178,123 31 30,275 68 320,-298-90 103,-44-10 362,-184-34-648,-35-6-28,-54-9-50,-495-112 30,397 79-118,140 35-38,-375-101 45,328 83-36,1-3 0,2-3 1,-98-57-1,162 83-23,-1 0 0,1-1-1,0 1 1,0-1 0,0 0 0,1 0 0,-1-1-1,1 1 1,0-1 0,-3-7 0,6 12 3,1-1 0,-1 0 0,0 0 0,1 1 0,-1-1 0,1 0 0,0 0-1,-1 0 1,1 0 0,0 1 0,0-1 0,0 0 0,0 0 0,1 0 0,-1 0 0,0 0 0,2-1 0,-1 1 1,0 0-1,0 0 1,0 1-1,1-1 1,-1 1-1,1-1 1,-1 1-1,1 0 1,-1-1-1,1 1 1,0 0-1,0 0 1,0 0-1,-1 0 1,1 0-1,0 1 1,0-1-1,0 1 1,3-1-1,10-2-1,0 2 0,1-1 0,-1 2 0,0 0 0,0 1-1,1 1 1,25 5 0,383 88 107,-154-30-75,502 82 78,-704-138 137,1 4 1,118 38 0,-211-46-90,-21-6-138,0-2 1,0-1-1,0-3 0,-66-18 0,61 13-3,-153-31 5,-146-36 34,237 49-22,-113-47 1,181 60-35,-53-24 29,88 37-44,0-2 0,0 1 1,0-1-1,1 0 0,0-1 0,0 0 1,-11-14-1,18 20 11,-1 0 1,1 0-1,0-1 0,0 1 0,0-1 1,1 1-1,-1-1 0,0 1 0,1-1 1,-1 1-1,0-1 0,1 1 0,0-1 1,-1 0-1,1 1 0,0-1 0,0 0 1,0-2-1,1 3 4,0-1 0,0 1 0,0 0-1,0 0 1,1 0 0,-1 0 0,0 0 0,1 0 0,-1 0-1,0 0 1,1 0 0,-1 1 0,1-1 0,-1 0 0,1 1 0,0-1-1,-1 1 1,1 0 0,-1 0 0,1-1 0,0 1 0,-1 0-1,1 0 1,0 1 0,1-1 0,34 0-15,0 2 0,69 12 0,81 28 53,-141-31-23,996 219 84,-893-203-70,108 26 104,-250-51-109,1 0-1,-1 1 0,0 0 0,1 0 1,-2 1-1,11 5 0,-17-9-13,0 1 0,0-1 0,1 0 0,-1 0 0,0 0 0,0 1 0,0-1 0,0 0-1,0 0 1,1 1 0,-1-1 0,0 0 0,0 0 0,0 1 0,0-1 0,0 0 0,0 0 0,0 1-1,0-1 1,0 0 0,0 0 0,0 1 0,0-1 0,0 0 0,0 1 0,0-1 0,0 0 0,0 0 0,0 1-1,0-1 1,0 0 0,-1 0 0,1 1 0,0-1 0,0 0 0,0 0 0,0 0 0,0 1 0,-1-1-1,1 0 1,0 0 0,0 0 0,-1 1 0,1-1 0,0 0 0,0 0 0,0 0 0,-1 0 0,1 0-1,0 0 1,-1 0 0,1 1 0,-41 6 11,-220-8-23,-7-21 25,265 21-14,-103-10 20,1-5 0,1-4 0,-178-60 0,259 72-25,14 5-8,1 1 0,-1-2 0,0 1 0,1-1 1,0 0-1,0-1 0,0 0 0,0 0 0,1-1 0,-8-7 0,15 12 5,-1 1 0,1-1-1,-1 0 1,1 1 0,0-1 0,-1 0-1,1 1 1,0-1 0,0 0-1,0 0 1,-1 0 0,1 1 0,0-1-1,0 0 1,0 0 0,0 1-1,0-1 1,0 0 0,1 0 0,-1 0-1,0 1 1,0-1 0,0 0-1,1 0 1,-1 1 0,0-1-1,1 0 1,-1 1 0,1-1 0,-1 0-1,1 1 1,-1-1 0,1 1-1,-1-1 1,1 1 0,0-1 0,0 0-1,2-1-16,1-1 0,-1 1-1,1 0 1,0 0 0,0 0 0,5-2-1,6 0 4,1 0 0,-1 1-1,1 1 1,0 0 0,21 1 0,84 8 33,-108-6-11,547 88 90,-355-51-52,122 1 304,-309-41-299,-18 1-43,0 1 1,0 0-1,1 0 1,-1-1 0,0 1-1,0 0 1,0-1-1,0 1 1,0 0 0,0 0-1,0-1 1,0 1-1,0 0 1,0-1 0,0 1-1,0 0 1,0-1-1,0 1 1,0 0-1,-1 0 1,1-1 0,0 1-1,0 0 1,0 0-1,0-1 1,-1 1 0,1 0-1,0 0 1,0-1-1,0 1 1,-1 0 0,1 0-1,0-1 1,-4-2 1,-1 0 0,1-1 0,0 1 0,-1 1 0,0-1 1,-7-2-1,-48-15 23,0 3 1,-1 3 0,-102-11-1,9 13 44,131 12-61,0 1 0,1 1 0,-1 1-1,-38 10 1,60-13-14,-1 1-1,0-1 1,1 1-1,-1-1 1,1 1-1,-1 0 1,1-1-1,0 1 0,-1 0 1,1 0-1,0 0 1,-1 0-1,1 0 1,0 0-1,0 0 1,0 1-1,0-1 0,0 0 1,0 1-1,1-1 1,-1 1-1,0-1 1,0 2-1,1-1-4,0 0 0,0 0 0,0-1 1,0 1-1,1 0 0,-1-1 0,1 1 0,-1 0 0,1-1 0,-1 1 0,1-1 0,0 1 0,0-1 0,0 1 1,0-1-1,0 1 0,0-1 0,0 0 0,0 1 0,0-1 0,1 0 0,2 1 0,15 13-5,1-1 0,1-2 0,1 0 0,-1-1 0,2-1 0,44 13 0,149 26 59,-140-34-51,239 34 109,-300-47-75,0-1-1,-1-1 1,1 0 0,0-1-1,-1-1 1,1 0-1,-1-1 1,1 0-1,-1-1 1,0-1-1,19-9 1,-32 14-24,0-1 0,0 1 1,0 0-1,0-1 0,0 0 0,0 1 0,0-1 0,0 0 1,0 1-1,-1-1 0,1 0 0,0 0 0,0 0 1,-1 0-1,1 0 0,0 0 0,-1 0 0,1 0 0,-1 0 1,0 0-1,1 0 0,-1 0 0,0 0 0,1 0 1,-1-1-1,0 1 0,0 0 0,0 0 0,0 0 0,0 0 1,0 0-1,0-1 0,-1 1 0,1 0 0,0 0 1,-1 0-1,1 0 0,0 0 0,-1 0 0,1 0 0,-1 0 1,0 0-1,1 0 0,-2-1 0,-3-4 3,0 1 0,0 0-1,0 0 1,-1 0 0,-11-8 0,-6-1 9,-1 1 0,1 2 0,-2 0 0,0 1 0,-35-9 0,13 8 5,-1 2 0,-52-4 0,75 11-17,0 1 1,0 1-1,0 1 0,0 1 1,-42 9-1,59-9-16,0 0 0,0 1 1,1 0-1,-1 0 0,0 0 0,1 1 0,0 0 1,0 1-1,0-1 0,1 1 0,-1 1 0,1-1 0,0 1 1,1 0-1,-1 0 0,1 1 0,0 0 0,1 0 1,0 0-1,-7 15 0,10-19-1,0 1 0,0-1 0,1 0 0,-1 1 0,1-1-1,0 1 1,0-1 0,0 1 0,0-1 0,0 1 0,1-1 0,0 1 0,0-1 0,0 1 0,2 5 0,0-3-3,1 1 1,0-1 0,0 0 0,1 0 0,-1 0 0,1-1 0,7 7 0,4 1 6,0 0-1,1-1 1,0-1 0,31 14-1,31 11 13,3-4 0,100 27 0,-150-51 14,1-2 1,0 0 0,53 0-1,-70-6 0,-1 0 0,0-1 0,0-1 1,0-1-1,0 0 0,0 0 0,0-2 0,-1 0 0,24-12 0,-35 16-11,0-1-1,0 1 0,0-1 0,-1 0 0,1 0 1,-1 0-1,1 0 0,-1-1 0,0 1 1,0 0-1,0-1 0,0 0 0,0 1 0,-1-1 1,1 0-1,-1 0 0,1 0 0,-1 0 1,1-6-1,-2 6-1,0 0 0,0 0-1,-1 0 1,1 0 0,-1 0 0,0 0 0,0 0 0,0 0 0,0 0 0,0 1 0,-1-1-1,1 0 1,-1 1 0,0-1 0,0 1 0,0 0 0,0 0 0,0 0 0,0 0 0,-1 0 0,1 0-1,-4-2 1,-28-19 16,-2 1-1,-1 2 1,0 2 0,-58-21-1,-166-36 29,207 61-28,0 3 1,0 3 0,-1 2-1,-1 2 1,-61 4 0,113 1-15,-7-1-8,1 1 0,0 1-1,0 0 1,0 0 0,-13 5 0,22-6-2,-1-1 1,1 1 0,-1 0 0,1 0 0,0 0 0,-1 0 0,1 0 0,0 0 0,0 0 0,0 0 0,0 0 0,0 1 0,0-1 0,0 0 0,0 1-1,0-1 1,0 2 0,1-1-3,-1 0-1,1 0 1,0 0-1,0 0 1,0 0-1,0 0 1,0 0-1,1 0 1,-1-1-1,1 1 1,-1 0-1,1 0 1,0 0-1,-1 0 1,1-1-1,0 1 1,2 2-1,3 4 5,0 0 0,1 0 0,-1-1 0,2 0 0,-1-1-1,1 1 1,0-2 0,0 1 0,0-1 0,1 0 0,17 7-1,11 2-2,61 15 0,-78-24 7,93 20 18,0-4 0,159 7 0,-258-27-7,1-1 1,25-2 0,-38 2-11,1-1 1,-1 1-1,0-1 1,1 1-1,-1-1 1,0 0-1,0 0 1,1 0-1,-1 0 1,3-3-1,-4 4 0,-1-1-1,1 0 0,-1 1 0,1-1 1,-1 0-1,1 1 0,-1-1 0,0 0 0,1 0 1,-1 0-1,0 1 0,0-1 0,0 0 1,1 0-1,-1 0 0,0 1 0,0-1 1,0 0-1,0 0 0,0 0 0,0 0 0,-1 1 1,1-1-1,0 0 0,0 0 0,-1 0 1,1 1-1,0-1 0,-1-1 0,0 0 2,-1 1-1,1-1 0,0 0 0,0 1 1,-1-1-1,1 1 0,-1 0 1,1-1-1,-1 1 0,0 0 0,1 0 1,-1 0-1,0 0 0,0 1 0,0-1 1,-2 0-1,-34-6 35,-12 2-9,-1 3 0,0 2 0,0 2 0,-81 14 1,62-3-9,38-8-13,0 2 1,-36 11-1,20-5 5,40-12-11,0 1 0,0-1 0,0 2 0,0-1 0,0 1 0,0 0 0,1 1 0,-1 0 0,1 0 0,0 1 0,0 0 0,-8 7 0,3 0-14,9-10 0,0 1 1,0 0 0,0 0 0,0 0-1,1 0 1,-5 7 0,7-9 8,0 0-1,-1 0 1,1 0 0,0 0 0,0 0-1,0 0 1,0 0 0,0 0 0,0 0-1,0 0 1,0 0 0,0 0 0,0 0-1,1-1 1,-1 1 0,0 0 0,1 0-1,-1 0 1,0 0 0,1 0 0,-1 0-1,1-1 1,0 1 0,-1 0 0,1 0 0,0-1-1,-1 1 1,1 0 0,0-1 0,0 1-1,-1-1 1,1 1 0,0-1 0,2 1-1,20 12-18,0-1-1,1-1 1,49 14-1,83 14 43,-148-37-18,6 1 3,207 42 13,-167-36-2,0-3-1,64-2 1,-108-4 0,0-1 1,1 0-1,-1 0 0,15-5 0,-16 2 15,-9 0-10,-16-3 6,6 3-13,-44-17 10,-1 2 0,0 2 0,-2 3-1,1 3 1,-109-9 0,84 17-23,0 3-1,-109 15 1,130-7-260,73 1-3,14 7 249,-1-1 1,2-1 0,0-2 0,1 0 0,0-2 0,0-1-1,48 8 1,68 3 30,207 2 0,-275-19-1,-41-1 23,-1-1 0,70-8 1,-105 7-38,0 0 0,1 0 0,-1 0 1,0 0-1,1 1 0,-1-1 0,0 0 1,1 0-1,-1 0 0,0 0 0,1 0 1,-1-1-1,0 1 0,1 0 0,-1 0 1,0 0-1,1 0 0,-1 0 0,0 0 1,1-1-1,-1 1 0,0 0 0,1 0 1,-1 0-1,0-1 0,0 1 0,1 0 1,-1 0-1,0-1 0,0 1 0,0 0 1,1 0-1,-1-1 0,0 1 0,0 0 1,0-1-1,0 1 0,0 0 0,0-1 1,1 1-1,-1-1 0,-1 0 0,0 1 0,1 0 0,-1-1 0,1 1-1,-1 0 1,0-1 0,1 1 0,-1 0 0,0 0 0,0 0-1,1 0 1,-1 0 0,0-1 0,1 1 0,-1 0 0,0 1-1,0-1 1,1 0 0,-2 0 0,-30 4 5,0-1-1,0-2 1,0-1-1,0-2 1,0-1 0,-37-8-1,4-4 21,-121-45 0,171 54-26,4 2-11,0 0 1,0-1-1,0 0 1,1 0-1,-18-14 1,27 19 2,1 0 1,-1-1-1,0 1 1,1-1-1,-1 1 1,1-1-1,-1 1 1,1-1 0,-1 1-1,1-1 1,-1 1-1,1-1 1,-1 0-1,1 1 1,0-1-1,0 0 1,-1 1-1,1-1 1,0 0-1,0 0 1,10-2-87,36 10 0,-36-4 67,402 69 82,-212-46-38,-91-13 2,108 2 77,-213-14-93,-1-1 0,0 0 0,0 0 0,1-1 0,-1 1 0,0-1 1,1 0-1,-1 1 0,0-1 0,0-1 0,0 1 0,0 0 0,0-1 1,0 0-1,0 1 0,4-5 0,-6 5-3,0-1 1,0 1-1,0-1 1,-1 0-1,1 1 0,0-1 1,-1 0-1,1 0 0,-1 1 1,0-1-1,1 0 0,-1 0 1,0 0-1,0 1 1,0-1-1,-1 0 0,1 0 1,0 1-1,0-1 0,-1 0 1,0 0-1,1 1 1,-1-1-1,0 0 0,1 1 1,-1-1-1,0 1 0,0-1 1,0 1-1,-1-1 1,-1-1-1,-8-11 10,-2 1 0,1 0 0,-2 1 0,1 0 0,-26-16 0,10 10 3,-1 0-1,-32-12 0,21 11 7,-2 2 0,1 2 0,-76-17 0,112 31-31,1 1 0,-1-1-1,1 1 1,-1 0 0,0 0 0,1 0-1,-1 1 1,1 0 0,-10 2 0,16-1-7,1 0 0,0 0 1,0 0-1,0-1 0,0 1 1,0 0-1,0-1 0,5 2 1,31 16 2,0-3 1,2-1 0,72 17 0,-34-10 28,-31-8 12,1-1 0,55 6 1,-97-18-13,-1-1 0,1 0 0,0 0 0,0 0 0,0-1 0,0 0 0,-1 0 0,1 0 1,9-4-1,-13 4-12,-1 1 0,1-1 0,-1 0 0,0 0 0,0 0 0,1 0 0,-1 0 0,0 0 1,0 0-1,0 0 0,0 0 0,0 0 0,-1-1 0,1 1 0,0 0 0,0-1 0,-1 1 0,1-1 0,-1 1 1,1-1-1,-1 1 0,0-1 0,1 1 0,-1-1 0,0 1 0,0-1 0,0 1 0,0-1 0,-1 1 0,1-1 0,0 1 1,0-1-1,-1 1 0,1-1 0,-1 1 0,0 0 0,1-1 0,-1 1 0,-2-3 0,-4-9 0,-1 0-1,0 1 1,-1 0 0,-1 0-1,0 1 1,0 0-1,-1 0 1,-1 1-1,-12-8 1,-19-11 13,-60-30 1,-286-151 66,377 203-148,13 6-18,22 9 4,334 142 125,-316-131-37,217 93 58,-247-108-66,38 12 29,-47-15-28,0-1 0,-1 0-1,1 1 1,1-1 0,-1 0 0,0 0 0,0 0 0,0 0 0,0 0-1,0 0 1,0-1 0,0 1 0,0-1 0,-1 1 0,1-1 0,0 0-1,0 0 1,0 0 0,0 0 0,1-1 0,-3 1-1,0 0-1,0 0 1,0 0 0,0 0 0,0 1-1,0-1 1,0 0 0,0 0 0,-1 0-1,1 0 1,0 0 0,0 1 0,-1-1-1,1 0 1,-1 0 0,1 1 0,-1-1-1,1 0 1,-1 1 0,1-1-1,-1 0 1,0 1 0,1-1 0,-1 1-1,0-1 1,1 1 0,-1-1 0,-1 0-1,-24-18 1,24 18 0,-93-57 9,-194-84 0,143 75-4,-180-93 48,320 158-55,3 1-10,-1-1-1,1 1 1,0-1-1,-1 1 0,1-1 1,0 0-1,0 0 1,0 0-1,1-1 0,-1 1 1,0-1-1,1 0 1,-4-4-1,6 7 11,0 0 0,0 0 0,0 0 0,0 0 0,0 0 0,0-1 1,0 1-1,0 0 0,0 0 0,0 0 0,0 0 0,0-1 0,0 1 0,0 0 0,0 0 0,0 0 0,0 0 1,0-1-1,0 1 0,0 0 0,0 0 0,0 0 0,0-1 0,0 1 0,0 0 0,0 0 0,0 0 1,0 0-1,0 0 0,1-1 0,-1 1 0,0 0 0,0 0 0,0 0 0,0 0 0,0 0 0,0 0 0,1 0 1,-1-1-1,0 1 0,0 0 0,0 0 0,0 0 0,1 0 0,-1 0 0,0 0 0,13 0-67,13 7 26,89 34 71,154 49 70,-189-68-60,-2 3 0,116 55 0,-189-77-32,1 1 0,-1-1 0,0 1 0,1 0 1,-2 1-1,1-1 0,0 1 0,-1 0 0,0 0 0,4 6 0,-6-8-3,-1 0 1,1 1-1,0-1 0,-1 1 0,1 0 0,-1-1 0,0 1 0,0 0 0,-1 0 0,1 0 0,-1 0 0,0 0 1,0-1-1,0 1 0,-1 0 0,-1 7 0,2-10-1,-1 0-1,0 0 1,0-1-1,1 1 1,-1 0-1,0 0 1,0 0-1,0-1 1,0 1 0,0-1-1,0 1 1,0 0-1,0-1 1,0 0-1,0 1 1,-1-1 0,1 0-1,0 0 1,0 1-1,0-1 1,0 0-1,-2 0 1,-26-2-73,17-4 58,0 0 0,1-1 0,0-1 0,1 0-1,-1 0 1,-12-15 0,8 10-48,-28-22 1,19 20-56,-18-13-2969,-50-23-1,36 27 1438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10:11.569"/>
    </inkml:context>
    <inkml:brush xml:id="br0">
      <inkml:brushProperty name="width" value="0.35" units="cm"/>
      <inkml:brushProperty name="height" value="0.35" units="cm"/>
      <inkml:brushProperty name="color" value="#FFFFFF"/>
    </inkml:brush>
  </inkml:definitions>
  <inkml:trace contextRef="#ctx0" brushRef="#br0">100 114 4113,'-47'-51'3481,"14"12"-2393,13 16-536,67 75-4897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11:28.120"/>
    </inkml:context>
    <inkml:brush xml:id="br0">
      <inkml:brushProperty name="width" value="0.35" units="cm"/>
      <inkml:brushProperty name="height" value="0.35" units="cm"/>
      <inkml:brushProperty name="color" value="#FFFFFF"/>
    </inkml:brush>
  </inkml:definitions>
  <inkml:trace contextRef="#ctx0" brushRef="#br0">28 29 5585,'-8'-6'3897,"-6"-13"-3649,9 15-328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36:26.740"/>
    </inkml:context>
    <inkml:brush xml:id="br0">
      <inkml:brushProperty name="width" value="0.35" units="cm"/>
      <inkml:brushProperty name="height" value="0.35" units="cm"/>
      <inkml:brushProperty name="color" value="#FFFFFF"/>
    </inkml:brush>
  </inkml:definitions>
  <inkml:trace contextRef="#ctx0" brushRef="#br0">580 8824 776,'-26'-14'9895,"17"24"-10721,8-9 934,0 1 1,-1-1-1,1 0 1,0 1-1,-1-1 1,0 0-1,1 0 1,-1 0-1,0 0 1,1 0-1,-1 0 0,0-1 1,0 1-1,0 0 1,0-1-1,-3 1 1,-32 0 846,24-2-482,11-1-372,1 0 0,-1 0 0,0 0 0,0 0 0,0 0 0,0 1-1,0-1 1,0 0 0,-1 1 0,1 0 0,0 0 0,-5-2-1,-82-35 55,82 34-57,1-1 0,0 1 0,0-1 0,-8-9 0,2 3-86,-1 1 24,6 6-5,-6-3 2,-4-2 17,0-1 0,1 0 1,1-1-1,-1-1 1,-20-22-1,14 12 74,20-1700-122,-2-5159 7,2 13756 2,0-5157-9,-28-1737 140,25 17-115,0-1-1,0 0 1,0 0 0,1 0-1,-6-5 1,8 7-27,1 1 0,0-1 0,-1 1 1,1-1-1,-1 1 0,1 0 0,0-1 1,-1 1-1,1 0 0,-1 0 0,1 0 1,-1 0-1,1 0 0,-1 0 0,1 1 1,-1-1-1,1 0 0,-1 1 0,1-1 1,0 1-1,-1 0 0,1-1 0,0 1 1,0 0-1,-1 0 0,1-1 0,0 1 1,0 0-1,0 1 0,0-1 0,0 0 1,-1 1-1,1 30-688,6 11 410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15:28.835"/>
    </inkml:context>
    <inkml:brush xml:id="br0">
      <inkml:brushProperty name="width" value="0.35" units="cm"/>
      <inkml:brushProperty name="height" value="0.35" units="cm"/>
      <inkml:brushProperty name="color" value="#FFFFFF"/>
    </inkml:brush>
  </inkml:definitions>
  <inkml:trace contextRef="#ctx0" brushRef="#br0">1221 75 1112,'-13'-11'1181,"12"11"-1142,1-1 1,0 1-1,-1-1 1,1 0-1,-1 1 1,1 0-1,-1-1 0,0 1 1,1-1-1,-1 1 1,1-1-1,-1 1 1,0 0-1,1 0 1,-1-1-1,0 1 0,1 0 1,-1 0-1,0 0 1,1 0-1,-1-1 1,0 1-1,1 0 1,-1 0-1,0 0 0,0 1 1,1-1-1,-2 0 1,-7 1 360,0-1 1,0-1-1,0 0 1,0 0 0,-42-20 5380,108 21-5195,-54 0-555,0 0 1,0-1 0,0 1 0,-1-1 0,1 1 0,0-1 0,0 0 0,-1 0 0,5-3 0,-5 3-17,0 0-1,0 0 1,0 0-1,0 0 1,1 0 0,-1 1-1,0-1 1,0 1-1,0-1 1,4 1 0,23 1 90,-19 1-23,0-2 0,0 1 0,0-1 0,0-1 1,0 0-1,14-3 0,-14 0 171,-9 4-237,-1 0 0,0 0 0,1 0 0,-1 0 1,1 0-1,-1-1 0,0 1 0,1 0 0,-1 0 0,0-1 1,1 1-1,-1 0 0,0 0 0,1-1 0,-1 1 0,0 0 1,0-1-1,1 1 0,-1 0 0,0-1 0,0 1 0,0 0 1,1-1-1,-1 1 0,0-1 0,0 1 0,0 0 0,0-1 1,0 1-1,0-1 0,0 1 0,0-1 0,0 1 0,0-1 1,-11 14 416,7-11-432,0 1 0,1 0 0,-1 1 0,1-1 0,0 1 0,0-1 0,1 1 0,-1 0 0,1 0 0,-4 7 0,2-1-1,0 0 1,0 0 0,1 1 0,0-1-1,1 1 1,0 0 0,-1 16 0,3-21-2,1-1 1,0 1 0,-1-1 0,1 0 0,1 1 0,-1-1 0,1 0 0,0 0 0,0 0 0,1 0 0,0 0 0,-1 0 0,2-1 0,-1 1 0,0-1 0,1 0 0,5 5 0,-5-5 0,1-1 0,1 1 0,-1-1 0,0 0 0,1 0 0,0 0 0,-1-1 0,1 0 0,0 0 0,0 0 0,10 1 0,6-1 0,40 0 0,-49-2 0,-5 0 3,0-1 0,0 1-1,0-2 1,0 1 0,-1-1 0,1 0 0,0-1-1,-1 0 1,10-5 0,-14 6 2,1 0 0,-1 0 0,1 0-1,-1-1 1,0 1 0,0-1 0,0 0 0,0 0 0,0 0-1,-1 0 1,0-1 0,1 1 0,-1 0 0,0-1 0,-1 0 0,1 0-1,-1 1 1,2-7 0,3-7 30,-4 7 22,-18 1-45,-19-4-2,-2 1 1,0 2-1,0 2 0,0 1 1,-1 2-1,-60-1 0,87 8-10,0 0 0,0 0 0,0 1 0,0 0-1,0 1 1,-15 7 0,15-6-26,0 0-1,-1-1 1,-23 5-1,28-8 2,3-1-5,0 0-1,0 1 0,0 0 1,-1-1-1,1 1 0,0 0 0,0 1 1,0-1-1,0 1 0,1 0 1,-1 0-1,0 0 0,1 0 1,-1 1-1,-4 4 0,7-6 24,1-1-1,0 0 0,0 1 0,0-1 0,-1 1 0,1-1 1,0 0-1,0 1 0,0-1 0,0 1 0,0-1 1,0 0-1,0 1 0,0-1 0,0 1 0,0-1 1,0 0-1,0 1 0,0-1 0,0 1 0,0-1 1,0 1-1,0-1 0,1 0 0,-1 1 0,0-1 0,0 0 1,0 1-1,1-1 0,-1 0 0,1 1 0,14 8-161,21-2 63,-9-5-26,0-1 0,0-2 0,47-7 0,2 1-316,-75 7 447,0 0 0,-1 0 0,1 0 1,0 0-1,-1 0 0,1 0 0,-1 0 1,1 0-1,-1-1 0,1 1 0,0 0 1,-1 0-1,1 0 0,-1-1 0,1 1 1,-1 0-1,1-1 0,-1 1 0,1 0 1,-1-1-1,1 0 0,-5-7-28,-22-7-1,9 11 27,-1 0 1,0 1-1,0 2 1,0-1 0,0 2-1,-23 2 1,-4-1 23,-15 1-20,1 2 0,-91 20 1,144-23-11,0 0 1,0 1-1,1 0 1,-1 0-1,-11 6 1,16-7 5,0-1-1,0 1 1,0 0-1,0 0 1,0-1-1,0 1 1,0 0-1,0 0 1,0 0 0,0 0-1,0 0 1,0 0-1,1 1 1,-1-1-1,0 0 1,1 0-1,-1 0 1,1 1 0,0-1-1,-1 0 1,1 0-1,0 1 1,0-1-1,-1 0 1,1 1-1,0-1 1,1 0 0,-1 1-1,0-1 1,0 2-1,3 9-211,0-5 89,17-6-31,-18-1 142,17 0-54,0-1 1,0-1-1,21-5 1,-32 5 66,0 0 1,-1 0 0,1-1-1,-1 0 1,1 0-1,-1-1 1,0 0 0,0 0-1,0-1 1,9-8-1,-4 3 35,3-6 189,-14 15-208,-1 0 0,0 1 1,0-1-1,1 0 1,-1 0-1,0 0 1,0 0-1,0 1 1,0-1-1,0 0 1,0 0-1,0 0 1,0 0-1,0 1 1,-1-1-1,1 0 1,0 0-1,0 0 1,-1 1-1,1-1 1,-1 0-1,1 0 1,-1 1-1,0-2 1,-3-3 54,0 0 0,0 0 1,-1 1-1,1 0 0,-1 0 1,0 0-1,0 0 1,0 1-1,-1 0 0,-7-3 1,-6-2 150,-37-9 1,23 8-89,-7-3-42,-1 2 0,0 2 0,-1 1 0,-64-2 1,25 7-43,45 0-39,1 1 1,-60 7 0,90-5-33,-1 0-1,1 0 1,0 0-1,0 1 1,1 0 0,-1 0-1,0 0 1,0 0-1,1 1 1,0 0 0,-8 5-1,11-6-5,0-1-1,-1 1 0,1-1 1,0 1-1,0-1 1,0 1-1,1 0 1,-1 0-1,0-1 0,1 1 1,-1 0-1,1 0 1,-1 0-1,1 0 0,0 0 1,0 0-1,0 0 1,0-1-1,0 1 0,0 0 1,1 0-1,-1 0 1,1 0-1,-1 0 0,1-1 1,0 1-1,-1 0 1,1 0-1,0-1 0,0 1 1,0 0-1,1-1 1,0 2-1,0 1-19,1-1-1,-1 1 1,0-1-1,1 0 1,0 0-1,0 0 1,0 0-1,0-1 1,0 1-1,0-1 1,1 0-1,-1 1 1,1-2 0,-1 1-1,1 0 1,0-1-1,0 0 1,0 1-1,0-2 1,0 1-1,7 0 1,44 4-33,9 0-46,66-2 0,-123-4 151,-1 0 0,1 0-1,0 0 1,-1-1-1,1 0 1,-1 0-1,0-1 1,1 1 0,-1-1-1,0-1 1,-1 1-1,1-1 1,-1 0 0,6-5-1,2 2 279,0-1 35,-13 8-319,0-1 0,-1 0 1,1 1-1,0-1 0,0 1 1,-1-1-1,1 1 1,0-1-1,-1 1 0,1-1 1,-1 1-1,1-1 0,0 1 1,-1-1-1,1 1 1,-1 0-1,1-1 0,-1 1 1,1 0-1,-1-1 0,0 1 1,1 0-1,-1 0 0,1 0 1,-1-1-1,0 1 1,1 0-1,-2 0 0,-10-5 4,1 1 0,-2 0 0,1 1 1,0 0-1,-1 1 0,1 0 0,-1 1 0,-12 0 0,15 1-19,2 0 3,0 0 0,0 1 0,0 0 0,1 0 0,-1 0 0,0 1 0,1 0-1,-9 4 1,-7 2 6,0-1 0,-43 8-1,36-9 0,-36 12 1,57-15-17,0 0 1,1 1 0,0 0-1,0 1 1,0 0-1,0 0 1,1 0 0,-10 10-1,16-14 0,-1 0 0,1 0 0,0 0-1,0 1 1,0-1 0,-1 0-1,2 1 1,-1-1 0,0 1 0,0-1-1,0 1 1,1 0 0,-1-1 0,1 1-1,-1 0 1,1-1 0,0 1-1,-1 0 1,1 0 0,0-1 0,0 1-1,0 0 1,1 0 0,-1 1-1,1 0 0,1-1-1,-1 1 1,0-1-1,1 0 0,0 1 1,-1-1-1,1 0 1,0 0-1,0 0 0,0 0 1,0 0-1,1-1 1,2 3-1,5 2-29,0-1-1,0 0 1,1-1-1,-1 0 1,1-1-1,15 3 1,-26-5 35,15 2-39,1-1 0,-1 0 0,0 0 1,1-2-1,-1 0 0,0 0 0,1-2 0,22-4 1,84-26 112,-122 32-71,1 0 1,-1 0 0,0 0 0,0-1 0,1 1 0,-1 0-1,0 0 1,0 0 0,1 0 0,-1 0 0,0-1-1,0 1 1,1 0 0,-1 0 0,0-1 0,0 1 0,0 0-1,0 0 1,1-1 0,-1 1 0,0 0 0,0 0-1,0-1 1,0 1 0,0 0 0,0 0 0,0-1 0,0 1-1,0 0 1,0-1 0,0 1 0,0 0 0,0 0 0,0-1-1,0 1 1,0 0 0,0-1 0,0 1 0,0 0-1,0 0 1,-1-1 0,-11-15 86,-21-11 57,24 22-86,-1 1 0,0 0 0,0 0 0,0 1 0,0 0 0,-14-1 0,-67-5 456,39 5-296,40 3-197,-1-1 0,0 2 1,0 0-1,0 1 0,0 0 0,1 1 1,-1 0-1,1 1 0,-1 0 0,1 1 1,0 0-1,0 1 0,0 1 0,1 0 1,-13 8-1,-9 8-42,24-17-18,1 1 1,-1 0-1,1 0 0,-8 9 1,9-8-15,4-6 17,1 1 0,0 0 0,0 0 0,0 1 0,1-1 0,-1 0 0,0 1 0,-1 4 0,2-6 21,1 1 0,0-1 0,0 1 0,0-1 0,0 1 0,0-1-1,0 1 1,1-1 0,-1 1 0,0-1 0,1 1 0,-1-1 0,1 1 0,0-1 0,-1 1 0,1-1 0,0 0 0,0 1 0,2 1 0,0 2-10,1-1 1,0 1 0,1-1-1,-1 0 1,1 0 0,0 0-1,0 0 1,0-1-1,1 0 1,-1 0 0,1 0-1,-1-1 1,1 0-1,0 0 1,0-1 0,0 1-1,0-1 1,0 0 0,1-1-1,6 0 1,3 0 24,-1-1 1,1-1-1,-1 0 1,0-1 0,0-1-1,26-10 1,-27 10 40,1 0 1,0 1 0,-1 0 0,16 0-1,-20 3-34,-1 0-1,1-1 1,-1 0 0,0-1-1,0 0 1,1-1-1,-1 0 1,-1 0-1,1-1 1,0 0 0,-1 0-1,15-11 1,-23 14-7,1 1 0,0-1 0,-1 0 0,1 0 0,0 1 1,-1-1-1,1 0 0,-1 0 0,1 0 0,-1 0 0,1 1 0,-1-1 1,0 0-1,1 0 0,-1 0 0,0 0 0,0 0 0,0 0 0,0 0 0,0 0 1,0 0-1,0 0 0,0 0 0,0 0 0,0 0 0,0 0 0,-1 0 1,1 0-1,0 0 0,-1 0 0,1 0 0,-1 0 0,1 1 0,-1-1 1,1 0-1,-1 0 0,1 1 0,-1-1 0,0 0 0,0 0 0,-1 0 0,0-1 14,-1 0-1,0 0 0,0 0 0,0 0 0,0 0 0,0 1 0,0 0 1,0-1-1,0 1 0,-1 1 0,-5-2 0,-40-3 301,25 1-210,0 2-1,0 1 1,-40 2 0,57 1-104,2 1 1,-1-1 0,0 1 0,0 0 0,1 0 0,-1 0 0,1 1-1,0 0 1,0 0 0,1 0 0,-1 1 0,1 0 0,0 0 0,0 0-1,-4 8 1,-27 26-51,33-37 35,-1 0 0,1 1 1,0-1-1,-1 0 1,1 1-1,0-1 1,0 1-1,1-1 0,-1 1 1,0 0-1,1 0 1,0 0-1,0 0 1,0 0-1,0 0 0,0 0 1,0 0-1,1 0 1,-1 1-1,1-1 1,0 6-1,1-5-6,1 0 0,-1 0 1,1 0-1,0 0 0,-1 0 0,2 0 1,-1-1-1,0 1 0,1 0 0,0-1 1,0 0-1,0 0 0,0 0 0,0 0 1,7 5-1,9 5-29,-1-1 1,2-1-1,-1 0 1,2-1-1,-1-2 0,1 0 1,0-1-1,1-1 1,0-1-1,0 0 1,29 0-1,170 19-447,-219-24 490,1 1-7,0-1-1,-1 1 1,1-1-1,0 1 1,0-1 0,0 0-1,-1 0 1,1 0-1,0-1 1,0 1-1,0-1 1,-1 1 0,1-1-1,0 0 1,-1 0-1,1 0 1,-1-1-1,1 1 1,-1 0-1,1-1 1,-1 0 0,4-3-1,-6 5 12,0-1-1,0 1 0,1-1 1,-1 0-1,0 1 1,0-1-1,0 1 0,0-1 1,1 0-1,-1 1 1,0-1-1,0 0 0,0 1 1,-1-1-1,1 1 1,0-1-1,0 0 0,0 1 1,0-1-1,0 1 1,-1-1-1,1 0 0,0 1 1,-1-1-1,1 1 0,0-1 1,-1 1-1,1-1 1,-1 1-1,1 0 0,0-1 1,-1 1-1,0-1 1,-20-15-51,18 14 35,-15-9 22,-1 1 0,0 1 0,0 1 0,-1 1 0,-38-10 0,5 6 186,-59-4 1,59 12 62,-1 2 0,1 3 0,-100 15 0,149-16-254,0 0 1,0 0-1,1 0 1,-1 0-1,0 1 1,0-1-1,1 1 1,-1 0-1,1 0 1,0 1-1,-1-1 1,1 0-1,0 1 1,1 0-1,-5 4 1,6-5-4,-1 0 1,1 0-1,0 1 0,0-1 1,0 0-1,0 1 1,0-1-1,0 1 1,1-1-1,-1 1 1,1 0-1,0-1 1,0 1-1,0-1 1,0 1-1,0-1 1,0 1-1,1 0 0,-1-1 1,1 1-1,0-1 1,0 1-1,0-1 1,0 0-1,2 4 1,0-1-8,1-1 0,0 0 0,0 0 0,0-1 0,0 1 0,0-1 0,1 0 0,-1 0 0,1-1 0,0 1 0,0-1 0,0 0 0,5 1 0,10 4-45,38 7 0,-45-12 44,0-1-1,0 0 0,0-1 0,0 0 0,0-1 1,18-4-1,71-23-24,-74 19 36,0 1-1,51-8 1,-56 13 2,42-9 0,-57 10 5,0-1 0,0 0 0,-1 0 1,1 0-1,-1-1 0,0 0 0,0 0 0,10-9 0,-15 11 9,-1 0 0,1 1 0,-1-1 0,1 0 0,-1 0 0,0 0-1,0-1 1,0 1 0,0 0 0,0 0 0,-1 0 0,1-1 0,-1 1 0,1 0 0,-1-1 0,0 1 0,0-1 0,0 1 0,0 0 0,-1-5-1,-1 6-9,0 1-1,0 0 1,0-1-1,0 1 0,0 0 1,0 0-1,0 0 1,0 1-1,0-1 0,0 0 1,0 1-1,0-1 0,0 1 1,-2 1-1,-5 0 8,-58 6 30,43-6-23,-1 1-1,-29 7 0,-131 40 57,179-49-74,0 1 0,1-1 0,-1 1 0,1 0-1,-1 0 1,1 1 0,-10 6 0,13-7-3,0 0-1,-1 0 0,1 0 1,1 1-1,-1-1 0,0 0 1,1 1-1,-1-1 0,1 1 1,0 0-1,-1-1 1,1 1-1,1 0 0,-1 0 1,0 0-1,1 0 0,-1-1 1,1 1-1,0 3 0,0-2-3,-1 0-1,1 0 0,0 0 0,0 0 0,1 0 1,-1-1-1,1 1 0,0 0 0,0 0 0,0 0 0,0-1 1,1 1-1,-1-1 0,1 1 0,0-1 0,0 0 1,0 1-1,1-1 0,-1 0 0,1-1 0,0 1 1,0 0-1,0-1 0,0 1 0,0-1 0,5 3 0,11 4-55,1-1-1,0-1 1,1 0-1,-1-1 1,1-2-1,0 0 1,22 1-1,15-2-277,78-5 0,46-17-130,-53 5 361,-103 11 116,-1-1-1,1-1 1,-1-1-1,-1-2 1,1 0-1,-1-1 1,28-16-1,-33 17 28,-17 7-31,0 1-1,-1 0 1,1-1 0,0 0 0,-1 1 0,1-1 0,0 0 0,-1 0 0,1 0-1,-1 0 1,1 0 0,-1 0 0,0 0 0,1 0 0,-1-1 0,0 1-1,0 0 1,0-1 0,2-2 0,-4 3-7,1 1 0,0-1 1,0 1-1,-1-1 0,1 1 0,0-1 1,-1 1-1,1-1 0,-1 1 0,1 0 0,-1-1 1,1 1-1,0-1 0,-1 1 0,1 0 0,-1-1 1,0 1-1,1 0 0,-1 0 0,1 0 0,-1-1 1,1 1-1,-1 0 0,0 0 0,1 0 0,-1 0 1,1 0-1,-1 0 0,0 0 0,-18-1-65,-25 11 10,-4 1 78,20-10 34,11 0 21,1 0 0,0 0-1,0 2 1,0 0 0,-19 6-1,21-6-7,0-2 0,0 1 0,0-2 0,-16 0-1,19 0 104,29 6-184,0 0 1,0-1 0,1-1 0,0 0 0,0-2 0,-1 0 0,33-2 0,16 3-16,262-1-20,-115-7 55,-147 6 0,13 1 2,106-11 1,-147 3 18,0 3 0,1 0 0,-1 3 0,1 1 0,70 12 0,-100-11-7,9 4 95,-19-1-58,-12 2-21,9-5-29,0-1 1,0 0 0,-1 0 0,1 0-1,-1 0 1,1-1 0,-5 1 0,-13 2 16,-107 26 152,107-24-114,0-1 0,-35 2 0,-2 1 69,-193 18 173,225-22-320,25 2-23,9 5-6,-6-9 31,-1 0-1,1 0 1,0-1-1,-1 1 1,1 0-1,0 0 1,-1-1-1,1 1 1,0-1-1,0 1 1,0-1 0,-1 0-1,1 0 1,0 0-1,0 0 1,3 0-1,15 0-48,20 7 3,0-2-1,0-2 0,0-2 0,0-1 0,43-7 1,226-22-16,-84 10 58,142-22 111,-174 13 64,-158 19-106,-29 7-43,0-1 0,1 2 0,0-1 0,0 1 1,-1 0-1,12 0 0,-9 1 2,-2 1-4,-1-1 0,0 1 0,1-2 0,-1 1 1,1-1-1,-1 0 0,0 0 0,0 0 0,1-1 0,-1 0 0,0 0 1,9-6-1,-13 7 13,0 1-1,0-2 1,0 1 0,0 0 0,-1 0 0,1 0 0,-1-1 0,1 1 0,0-1-1,-1 1 1,0-1 0,1 0 0,-1 1 0,1-4 0,5 6 34,8 3-24,-9-2-26,-1-1 0,1 1 0,-1-1 1,1 1-1,0-2 0,0 1 0,-1-1 1,8 0-1,-12 0-2,0-1 0,0 1 0,1 0 0,-1 0 0,0 0 0,0 0 0,0-1 0,0 1 0,0 1 0,0-1 0,0 0 0,0 0 0,1 0 0,-1 0 0,0 1 0,0-1 0,0 1 0,1 0 0,27 8 0,-26-7 0,34 11 0,46 23 0,-80-34 2,1 0 1,-1 0 0,1-1-1,-1 1 1,1-1 0,-1 0-1,1-1 1,0 1 0,0 0-1,0-1 1,-1 0 0,1 0-1,0 0 1,0 0 0,0-1-1,-1 0 1,1 1 0,0-1-1,-1-1 1,7-1 0,-9 2-3,0 0 0,1 1 0,-1-1 0,1 1 0,-1-1 0,1 1 0,0 0 0,-1 0 0,1-1 0,-1 1 0,1 0 0,-1 1 0,1-1 0,0 0 0,-1 0 0,1 1 0,-1-1 0,1 0 0,-1 1 0,1 0 0,-1-1 0,0 1 0,1 0 0,-1 0 0,0 0 0,2 1 0,6 3 0,-8-5 1,-1 0 0,1 1 0,0-1-1,-1 0 1,1 0 0,0 0 0,-1 0 0,1 0 0,0-1 0,-1 1 0,1 0 0,0 0 0,-1 0 0,1 0 0,-1-1 0,1 1 0,0 0-1,-1-1 1,1 1 0,-1 0 0,1-1 0,-1 1 0,1-1 0,-1 1 0,1-1 0,-1 1 0,1-1 0,-1 1 0,0-1 0,1 0-1,-1 1 1,0-1 0,1 1 0,-1-1 0,0 0 0,0 1 0,0-1 0,1 0 0,-1 0 0,9-33 50,-8 29-47,0 3-2,0-1 0,0 1 0,0-1 0,0 1 1,1 0-1,-1-1 0,1 1 0,-1 0 0,1 0 0,0 0 1,0 0-1,0 1 0,0-1 0,1 0 0,-1 1 0,0-1 1,5-1-1,-4 2-1,0-1 0,1 0 1,-1-1-1,0 1 0,0 0 1,0-1-1,-1 0 0,1 1 1,-1-1-1,1 0 0,-1-1 1,3-4-1,2-9 18,12-22 207,-17 37-214,-1 0 1,1 0 0,-1 0-1,1 1 1,0-1 0,0 1-1,0-1 1,0 1 0,0 0-1,0 0 1,0 0 0,0 0-1,1 0 1,-1 0 0,0 1-1,5-2 1,-4 2-13,1 0 1,0-1-1,0 0 1,-1 0-1,1 0 1,0-1-1,-1 1 0,1-1 1,-1 0-1,0 0 1,1 0-1,-1 0 1,0 0-1,0-1 1,-1 0-1,1 1 0,4-7 1,-5 7-1,1-1 1,-1 1-1,1 0 1,-1 0-1,1 0 1,0 1-1,0-1 0,0 1 1,0-1-1,0 1 1,0 0-1,0 0 1,3 0-1,47-5 12,-3 1-6,-47 5-7,0 0 0,0 0 1,0 0-1,0 0 0,0 1 0,0-1 1,0 1-1,-1 0 0,1 0 0,0 0 1,0 0-1,-1 0 0,1 0 0,-1 1 1,4 2-1,-1-1-1,-1 0 1,1 1-1,-1-1 1,0 1-1,0 0 1,-1 0-1,5 7 1,-7-9-1,0 1 0,0-1 0,0 1 1,-1-1-1,0 1 0,1-1 0,-1 1 0,0 0 0,0-1 0,0 1 1,-1 3-1,1 22-24,8-4 4,-6-20 20,-1-1 0,1 1 1,-1 0-1,0 0 0,0 0 0,0 0 1,0 1-1,-1-1 0,1 0 1,-1 0-1,0 0 0,-1 0 0,1 0 1,-2 8-1,1-9 2,0-1 0,1 1 0,-1-1 0,1 1 0,0-1 0,0 1 0,0 0 0,0-1 0,0 1 0,1 4 0,1 16 0,-3-16 3,1-1 1,-1 1-1,-1-1 1,1 1-1,-1-1 0,-3 7 1,4-13-4,1 1 0,-1-1 0,0 1 0,1-1 0,-1 1 0,1 0 0,-1 0 0,1-1 0,-1 1 0,1 0 0,0 0 0,-1-1 0,1 1 0,0 0 0,-1 0 0,1 0 0,0 0 0,0-1 0,0 1 0,0 0 0,0 0 0,0 0 0,0 0 0,0 0 0,0-1 0,1 1 0,-1 0 0,0 0 0,0 0 0,1-1 0,-1 1 0,0 0 0,1 0 0,0 0 0,2 7 0,-2-7 1,-1 1 0,1-1-1,-1 0 1,1 0 0,-1 1 0,0-1 0,1 0-1,-1 1 1,0-1 0,0 0 0,0 1 0,0-1-1,0 0 1,0 1 0,-1 1 0,0-2-10,0 0 0,0 0 0,-1 0 0,1 0 0,0 0 0,-1 0 0,1-1 0,-1 1 0,1-1 0,-1 1 0,1-1 1,-1 1-1,1-1 0,-1 0 0,1 0 0,-1 0 0,-2 0 0,-4 1 7,-1 0 2,0 0 1,0-1-1,0 0 0,1-1 0,-1 1 1,-11-4-1,-2 1 22,-1 0 1,-29 1-1,30 1-180,0 0 0,1-1 1,-28-6-1,34 7-99,14 2 272,1-1 1,0 0-1,-1 0 1,1 0-1,-1 0 0,1 1 1,0-1-1,-1 0 1,1 0-1,-1 0 0,1 0 1,-1 0-1,1 0 1,0 0-1,-1 0 0,1 0 1,-1 0-1,1 0 1,-1 0-1,1-1 0,0 1 1,-1 0-1,1 0 1,-1 0-1,1 0 0,0-1 1,-1 1-1,1 0 0,0-1 1,-1 1-1,1 0 1,0 0-1,-1-1 0,1 1 1,0 0-1,0-1 1,0 1-1,-1-1 0,1 1 1,0 0-1,0-1 1,0 1-1,0-1 0,-1 1 1,1 0-1,0-1 1,0 1-1,0-1 0,0 1 1,0-1-1,0 1 1,0-1-1,0 1 0,1 0 1,-1-1-1,0 1 0,0-1 1,1-2-16,0 1 0,0-1 0,0 0 0,0 1 1,0-1-1,1 1 0,-1-1 0,1 1 0,0 0 0,0 0 0,0 0 1,0 0-1,0 0 0,0 0 0,4-2 0,2-3-2,-5 4-3,1 0 0,0 0 1,0 0-1,0 1 0,0-1 0,0 1 1,0 0-1,1 0 0,8-2 0,13-6 1,-17 6 4,0 0 0,0 1 0,0 1 0,0-1 0,1 1 0,12-1 0,-11 2 8,0-1-1,0 0 1,14-5 0,-21 5-5,-1 0-1,0 0 1,0-1 0,0 1 0,0-1 0,0 0 0,0 0 0,-1 0 0,5-6 0,10-10 17,-12 14-13,1 1 1,0 0-1,0 1 0,1-1 0,8-2 1,-3 0 16,-11 6-19,0-1 0,1 0 1,-1 0-1,0 1 0,1-1 1,-1 0-1,0 0 0,0 0 0,0 0 1,0 0-1,0 0 0,0 0 0,0-1 1,0 1-1,-1 0 0,1-1 1,0 1-1,-1 0 0,1-1 0,-1 1 1,1-3-1,-4-29 121,3 30-116,0 0 3,0 0 0,0 0 1,0 0-1,1 0 0,-1 0 0,1 0 1,0 0-1,0 0 0,0 1 1,1-1-1,-1 0 0,3-3 0,-3 4 1,1 0-1,-1-1 0,1 1 0,-1-1 1,0 1-1,0-1 0,0 1 0,0-1 1,0 0-1,-1 0 0,1 1 0,-1-1 1,0 0-1,0 0 0,0 1 1,0-1-1,0 0 0,0 0 0,-1 0 1,0 1-1,1-1 0,-3-4 0,-39-53 418,41 58-410,0 0-1,0 0 1,1 0-1,-1 0 1,1 0-1,0-1 1,-1 1-1,1 0 1,0 0-1,1-4 1,-1 3-12,0-1 0,0 0 0,-1 0 0,1 1 0,-1-1 0,0 0 0,-1-5 0,-4-1 3,0 0 1,0 0 0,-1 1 0,-1 0 0,1 0 0,-1 0 0,-1 1-1,0 0 1,0 1 0,0 0 0,-1 0 0,0 1 0,0 1 0,-1-1 0,1 2-1,-14-5 1,-13 9-13,35 0 0,1 0 0,-1-1 0,0 1 0,1 0 0,-1 0 0,1 0 0,-1 0 0,0 0 0,1 1 0,-1-1 0,1 0 0,-1 1 0,1-1 0,-1 1 0,1 0 0,-1-1 0,1 1 0,0 0 0,-3 2 0,3-2 0,1 1 0,-1 0 0,1-1 0,-1 1 0,1 0 0,0-1 0,0 1 0,-1 0 0,1 0 0,1 0 0,-1-1 0,0 1 0,0 0 0,1 0 0,-1-1 0,1 1 0,-1 0 0,2 2 0,-2-2 0,1 1 0,-1 0 0,0-1 0,0 1 0,0 0 0,-1-1 0,1 1 0,-1 0 0,1-1 0,-1 1 0,0-1 0,0 1 0,0-1 0,0 0 0,0 1 0,-1-1 0,1 0 0,-1 0 0,1 0 0,-1 0 0,-3 3 0,2-2 0,0 1 0,0 0 0,1-1 0,-1 1 0,1 0 0,0 0 0,0 1 0,-2 7 0,-8 41 0,-34 98 0,44-145 0,1 0 0,-1 0 0,1 0 0,1 0 0,-1 0 0,1 8 0,0 5-2,0-19 1,0 0 1,0 1-1,0-1 1,0 1-1,0-1 1,0 1-1,0-1 1,0 0-1,0 1 1,0-1-1,-1 1 1,1-1-1,0 0 1,0 1-1,0-1 1,0 0-1,-1 1 1,1-1-1,0 0 0,-1 1 1,1-1-1,0 0 1,0 1-1,-1-1 1,1 0-1,0 0 1,-1 1-1,1-1 1,-1 0-1,1 0 1,0 0-1,-1 0 1,-1-1-9,7-1 5,9-7 3,8-12-16,0 0-1,36-48 1,-23 30-5,-8 11 11,-14 11 6,-9 10 5,0 1 0,1 0 0,0 0 0,0 1 0,1 0-1,0-1 1,9-5 0,-5 3 17,0-1-1,0 0 1,-1 0-1,0-1 0,-1 0 1,0 0-1,-1-1 1,0 0-1,-1-1 1,0 1-1,5-15 1,12-3 47,0 1-40,-22 26-23,-1 0 1,1 1-1,-1-1 0,1 1 1,-1-1-1,1 0 0,-1 0 1,0 1-1,0-1 1,0 0-1,0 1 0,0-1 1,0 0-1,-1 0 1,1 1-1,-1-1 0,1 0 1,-1 1-1,0-3 1,-1-1-2,-1 1 0,1-1 0,-1 0 1,0 1-1,0 0 0,0 0 0,0 0 1,-1 0-1,0 0 0,1 1 0,-1-1 1,-1 1-1,-7-4 0,9 5 0,0 1 0,0 0 0,0 0 0,0 0 0,0 1 0,0-1 0,0 1 0,-1 0 0,1-1 0,0 1 0,0 1 0,0-1 0,-1 0 0,1 1 0,0 0 0,0 0 0,0 0-1,0 0 1,0 0 0,0 0 0,0 1 0,1-1 0,-5 4 0,-10 5 1,0-1-1,-31 12 1,41-17-1,0 0 1,0 1 0,0 0 0,1 0-1,0 1 1,0-1 0,0 1 0,-6 10-1,9-12 0,1 0 0,0 0 0,0 1 0,0-1 0,0 0 0,1 1-1,0-1 1,0 1 0,-1 7 0,-5 18-5,-25 75-10,31-96 15,0 0-1,0-1 1,1 1 0,0 0 0,0 0-1,1-1 1,1 1 0,-1 0 0,1-1-1,6 16 1,-1-7 0,1 0 0,0 0 0,1-1 0,11 15 0,-12-22-1,0-1-1,0 0 1,1-1-1,0 0 1,1 0-1,-1-1 0,1 0 1,0-1-1,1 0 1,-1-1-1,17 5 1,-22-7-2,-1-1 1,1 0-1,-1-1 1,1 1-1,-1-1 1,1 0-1,-1 0 1,1 0-1,-1-1 1,1 1-1,-1-1 1,7-2-1,1-2-6,0 0-1,22-13 1,0-1 3,-30 17 9,-1 0-1,1-1 1,0 1-1,-1-1 1,1 0-1,-1 0 1,0 0 0,4-5-1,15-14 11,-19 19-2,0 1-1,0-1 1,0 1 0,0-1 0,-1 0 0,1 0-1,-1 0 1,1 0 0,-1 0 0,0-1-1,0 1 1,-1-1 0,1 1 0,-1-1-1,0 1 1,0-1 0,0 0 0,0 0-1,0 0 1,-1 0 0,0 1 0,0-1-1,0 0 1,0 0 0,-1 0 0,1 0 0,-1 0-1,-2-4 1,2-29 44,2 18-37,5 30-34,-3-7 16,-1-1 0,1 1 0,-1 0 0,0 0 0,0 0 0,-1 1 0,1-1 0,-1 0 0,0 1 0,1 7 0,4 36 2,-3-30-7,-1 1 1,-1 0 0,-1 34-1,8 10 36,-11-74-23,-3-46 0,6 38 15,-2-1-1,0 1 1,-1 0-1,-1 1 1,-1-1-1,-7-20 0,-6 3 168,-2 1-1,-33-44 0,40 61-165,-2 0-1,0 1 0,-1 1 1,-1 1-1,-32-23 1,43 34-28,0 0 1,-1 1 0,1 0 0,-1 0 0,0 1 0,0 0 0,0 0 0,-1 0 0,1 1-1,0 0 1,-11 0 0,16 2 3,0 0 0,0 0-1,0 0 1,0 0 0,0 1 0,0-1-1,1 0 1,-1 1 0,0-1 0,1 1-1,-1 0 1,1-1 0,0 1-1,-1 0 1,1 0 0,0 0 0,0 0-1,0 0 1,-1 4 0,-9 14-11,7-14 11,0 0 0,1 1 0,0-1-1,0 1 1,0 0 0,1 0 0,0 0-1,0 0 1,1 0 0,-1 13 0,-9 32-14,6-37 14,1 1-1,0 0 1,2 0-1,-1 0 1,1 21 0,-2-7-1,3-26 3,0 0-1,0-1 0,1 1 1,-1 0-1,1 0 0,0 0 1,0 0-1,0-1 1,1 1-1,-1 0 0,3 7 1,6 7-1,-8-18-1,-1 0 0,0 0 0,0 0 0,0 0 1,0 0-1,0 1 0,0-1 0,1 0 0,-1 0 0,0 0 0,0 0 0,0 0 1,0 0-1,1 0 0,-1 0 0,0 0 0,0 0 0,0 0 0,0 0 0,1 0 1,-1 0-1,0 0 0,0 0 0,0 0 0,0 0 0,1 0 0,-1 0 0,0 0 1,0 0-1,0 0 0,0 0 0,1 0 0,-1 0 0,0-1 0,0 1 0,0 0 1,0 0-1,0 0 0,0 0 0,1 0 0,-1 0 0,0-1 0,0 1 0,0 0 1,0 0-1,0 0 0,0-1 0,9-34 12,-3 9-15,1-4 12,-1-1 0,-2 0 1,-1 0-1,-1-56 0,-1 36 36,0 41-26,0 0-1,-1 0 1,0 0-1,0 0 1,-1 0 0,-1 0-1,0 0 1,-5-16-1,-24-36 47,29 58-65,1 1 0,-2-1 0,1 1 0,0 0-1,-1 0 1,1 0 0,-1 0 0,0 1-1,0-1 1,0 1 0,0 0 0,-1-1-1,1 1 1,-1 1 0,-6-4 0,6 6-3,-1-1 0,1 1 1,0 0-1,0 0 0,0 1 1,0-1-1,0 1 0,0 0 1,0 0-1,-7 5 0,-1 0 1,3-2 2,0 1 0,1 0 0,-1 1 0,2-1 0,-1 1 0,1 1 0,0 0 0,0 0 0,1 0 0,-8 14 0,-4 11 0,-21 54 0,23-49 0,6-11 2,1 1 0,1 1 0,1-1 0,2 1 0,0 0 0,3 0 0,0 31 0,2-59-2,1 9 12,12-26-8,-3 2-2,0-2 1,-1 1 0,-1-1-1,13-33 1,0-20 0,15-52 1,-33 110 0,-1 0 1,0 0-1,-1 0 1,0-1-1,-1 1 1,0 0-1,-3-16 1,3 26-6,-1-1 1,0 0 0,0 1-1,1-1 1,-1 1 0,0-1-1,-1 0 1,1 1-1,0 0 1,0-1 0,0 1-1,-1 0 1,1 0 0,-1 0-1,1 0 1,-1 0 0,0 0-1,1 0 1,-1 0 0,0 1-1,1-1 1,-1 0-1,0 1 1,0 0 0,1-1-1,-1 1 1,0 0 0,-2 0-1,-1 0 0,0 0 0,0 0 0,1 0-1,-1 0 1,0 1 0,0 0 0,1 0-1,-1 0 1,-6 3 0,-50 37-9,4-2 3,26-22 7,11-7 0,1 1 0,0 2 0,-20 15 0,34-24 0,0 1 0,0 0 0,1 0 0,-1 0 0,1 0 0,1 1 0,-1-1 0,1 1 0,0 0 0,0 0 0,0 0 0,1 1 0,0-1 0,1 0 0,-2 9 0,1-4 0,-1 7-4,1 1 1,1-1 0,0 1 0,1-1 0,4 30 0,2-12-24,-4-25-1,0 0-1,0-1 1,7 21-1,-7-27 18,0-1 1,-1 1-1,2-1 1,-1 0-1,0 0 1,1 1-1,-1-2 1,1 1-1,0 0 1,0 0-1,0-1 1,0 0-1,1 1 1,5 2-1,-5-3 7,0 0 0,0-1 0,0 1 0,0-1 0,1 0 0,-1 0-1,0 0 1,1 0 0,-1-1 0,0 0 0,1 0 0,-1 0 0,0 0 0,1-1-1,-1 0 1,0 0 0,1 0 0,-1 0 0,0-1 0,0 1 0,5-4 0,13-6 3,-19 10 2,0 0 0,0 0 0,0 0 0,-1-1 0,1 1-1,0-1 1,-1 0 0,0 0 0,1 0 0,-1 0 0,0 0-1,0 0 1,0-1 0,0 1 0,0-1 0,-1 1 0,1-1-1,-1 0 1,0 0 0,2-3 0,1-4 15,-1-1 1,0 0-1,0 0 0,-1 0 1,0-1-1,-1 1 0,0 0 1,-1-1-1,-2-21 0,1 27-8,-1 0 0,1 0-1,-1 0 1,0 0 0,0 0-1,-1 0 1,0 1-1,0-1 1,0 1 0,-1 0-1,0 0 1,0 0 0,0 0-1,0 0 1,-1 1-1,0 0 1,0 0 0,0 0-1,-7-3 1,-3 0-6,0 0 1,0 1-1,-1 1 0,0 0 0,0 1 1,0 1-1,-27-2 0,-124 3 89,94 4-33,41-2-41,0 1 0,0 1 1,1 2-1,-1 1 0,1 2 1,0 1-1,1 1 0,-48 22 1,-22 25-18,94-53-9,1-1 1,-1 1 0,1 0 0,0 0 0,0 1 0,1-1-1,-1 1 1,1 0 0,-1 0 0,1 1 0,0-1-1,1 1 1,-1 0 0,1 0 0,0 0 0,0 0-1,1 1 1,-1-1 0,1 1 0,1 0 0,-1-1-1,1 1 1,0 0 0,0 0 0,0 0 0,1 11-1,1-14-2,0 1-1,0-1 0,1 0 0,-1 0 1,1 0-1,-1 0 0,1 0 0,0 0 1,0 0-1,0 0 0,1-1 0,-1 1 1,1-1-1,-1 0 0,1 0 0,0 0 1,5 3-1,5 3-23,2-1-1,19 8 1,-16-9 21,-1 0 1,1-2-1,0 0 1,1-1-1,-1-1 1,0-1-1,1 0 1,32-4-1,10-5 9,74-20-1,-114 24 6,64-29 46,-70 24-15,-14 9-29,-1 0 0,0 0 0,0 0 1,1-1-1,-1 1 0,0 0 0,0 0 1,1-1-1,-1 1 0,0 0 0,0 0 1,0-1-1,1 1 0,-1 0 0,0-1 1,0 1-1,0 0 0,0-1 0,0 1 1,0 0-1,0-1 0,0 1 0,0 0 0,0-1 1,0 1-1,0 0 0,0-1 0,0 1 1,0 0-1,0-1 0,0 1 0,0 0 1,0-1-1,0 1 0,-1 0 0,1-1 1,0 1-1,0 0 0,0 0 0,-1-1 0,1 1 1,0-1-1,-7-3 13,0 1 0,0-1 0,0 1 1,0 1-1,0-1 0,-15-2 0,-54-6 112,61 9-109,-106-2 117,73 4-113,16 2-16,0 0 0,-1 3-1,-54 14 1,-10 1-2,90-19-5,0 0 0,0 0 0,0 1 0,0 0 0,1 0 0,-1 0 0,1 1 0,-1 0 0,1 0 0,0 1 0,0 0 0,1 0 0,-1 0 0,-4 6 0,9-10-1,0 1-1,0-1 1,0 1-1,1 0 1,-1-1-1,0 1 1,0 0-1,1 0 1,-1-1-1,1 1 1,-1 0-1,1 0 1,-1 0-1,1 0 1,-1 0-1,1-1 1,0 1-1,-1 0 1,1 0-1,0 0 1,0 0-1,0 0 1,0 0-1,0 0 1,0 0-1,0 0 1,0 0-1,0 0 1,0 0-1,1 0 1,-1 0 0,0 0-1,1 0 1,-1 0-1,0 0 1,1 0-1,-1-1 1,1 1-1,0 0 1,-1 0-1,1-1 1,0 1-1,-1 0 1,1-1-1,1 2 1,3 1-8,-1-1 0,0 0 0,1 0 0,-1 0 1,1 0-1,-1-1 0,1 1 0,7 0 0,10 0-2,0-1-1,0-1 1,0 0-1,-1-2 1,1 0-1,0-2 1,-1 0-1,1-2 1,28-11-1,16-10 10,95-55 1,-140 70 3,-5 4 7,0 1 0,0 1-1,34-7 1,-18 4 9,-26 5 21,-17 1-16,-21 2 1,17 5-19,1 1 1,-1 1 0,1 0-1,0 1 1,-24 15 0,8-4-1,27-17-5,0 1 0,0 0 0,0 0 0,0 0 0,1 0 0,-1 1 0,1-1 0,0 1 0,0-1 0,0 1 0,0 0 0,-3 5 0,0 0-5,5-8 5,0 1-1,-1-1 1,1 0-1,0 1 1,-1-1 0,1 0-1,0 0 1,0 1-1,0-1 1,-1 0 0,1 1-1,0-1 1,0 1-1,0-1 1,0 0 0,0 1-1,0-1 1,0 0-1,0 1 1,0-1 0,0 1-1,0-1 1,0 0 0,0 1-1,0-1 1,0 0-1,0 1 1,0-1 0,0 1-1,1-1 1,-1 0-1,0 1 1,0-1 0,0 0-1,1 1 1,-1-1-1,0 0 1,0 0 0,1 1-1,-1-1 1,0 0-1,0 0 1,1 1 0,-1-1-1,0 0 1,1 0-1,-1 0 1,0 0 0,1 1-1,-1-1 1,1 0-1,-1 0 1,0 0 0,1 0-1,-1 0 1,0 0-1,1 0 1,-1 0 0,1 0-1,-1 0 1,0 0 0,1 0-1,-1 0 1,0-1-1,1 1 1,31-6-69,-28 5 59,43-8-54,-24 5 46,0-1-1,0-1 1,-1 0 0,31-15-1,-23 5 9,43-32-1,5-3 19,-70 46-5,4-1 4,0-1 0,0-1 1,-1 0-1,11-10 0,-20 17-2,-1-1 0,1 1 0,-1 0 0,1-1 0,-1 1 0,0-1 0,0 1 0,0-1 1,1 0-1,-2 0 0,1 1 0,0-1 0,0 0 0,0 0 0,-1 0 0,1 0 0,-1 0 0,0 0 0,1 0 0,-1 0 0,0 0 0,0 0 0,0 0 0,-1 0 0,1 0 0,0 0 0,-1 0 0,1 0 1,-1 0-1,0 0 0,1 0 0,-1 1 0,0-1 0,0 0 0,0 0 0,-2-1 0,-7-7 15,0 1 0,0 0 0,-1 0 0,-1 1 0,1 0 0,-1 1 0,0 1-1,-1 0 1,0 0 0,0 1 0,0 1 0,0 0 0,-1 1 0,1 1 0,-16-2 0,-1 1-17,0 2-1,0 1 1,0 1 0,0 2-1,0 0 1,-29 9 0,43-8-5,0 0 1,0 2-1,1 0 1,0 0-1,0 2 1,-16 9-1,31-16 1,-1-1 0,1 0 0,-1 0 0,1 0 0,-1 1 0,1-1 0,-1 0 0,1 1 0,-1-1 0,1 0 0,-1 1 0,1-1 0,0 1 0,-1-1 0,1 1 0,-1-1 0,1 0 0,0 1 0,0-1 0,-1 1 0,1 0 0,0-1 0,0 1 0,0-1 0,0 1 0,-1-1 0,1 1 0,0-1 0,0 1 0,0 0 0,0-1 0,0 1 0,0-1 0,1 1 0,-1-1 0,0 1 0,0 0 0,0-1 0,0 1 0,1-1 0,-1 1 0,0-1 0,0 1 0,1-1 0,-1 1 0,1-1 0,0 1 0,1 0-7,-1 1 0,1-1 1,0 0-1,0-1 0,0 1 0,0 0 1,0 0-1,1-1 0,-1 1 0,0-1 1,3 0-1,22 1-7,0-2 0,0 0 1,-1-2-1,1-1 0,-1-2 0,0 0 0,0-1 1,0-2-1,-1-1 0,-1 0 0,24-15 1,10-8 15,-42 26 6,-1-1 0,0-1 1,-1 0-1,0-1 1,0 0-1,-1-1 0,0-1 1,15-17-1,-20 19 35,-5 4 16,-24 4-23,-21 3-26,0 1 1,0 2-1,0 2 0,1 2 1,0 2-1,-66 24 1,93-30-10,-12 4 2,26-8-1,-1 0 0,0 1 0,1-1-1,-1 1 1,1-1 0,-1 1 0,0-1 0,1 1 0,-1-1 0,1 1 0,-1 0 0,1-1 0,-1 1-1,1 0 1,0-1 0,-1 1 0,1 0 0,0 0 0,0-1 0,-1 1 0,1 0 0,0 0 0,0-1-1,0 1 1,0 0 0,0 0 0,0 0 0,0 1 0,1-2-1,-1 1 1,0-1-1,0 1 1,1-1-1,-1 1 1,0-1-1,0 1 0,1-1 1,-1 1-1,1-1 1,-1 0-1,0 1 1,1-1-1,-1 0 0,1 1 1,-1-1-1,1 0 1,-1 0-1,1 1 1,-1-1-1,1 0 0,-1 0 1,1 0-1,-1 1 1,1-1-1,-1 0 1,1 0-1,0 0 0,21 0-11,-15 0 2,36-1-18,-14 1-5,57-7 0,-76 6 27,0-1 1,-1-1-1,1 0 1,0-1-1,-1 1 1,0-2-1,0 1 1,0-1-1,13-11 1,8-6-3,-17 13 13,0-1 0,-1 0 0,13-14 0,-25 23-5,1 0 1,-1 1-1,1-1 1,-1 0-1,0 0 0,1 1 1,-1-1-1,0 0 1,1 0-1,-1 0 1,0 1-1,0-1 0,0 0 1,0 0-1,0 0 1,0 0-1,0 1 1,0-1-1,0 0 0,0 0 1,-1 0-1,1 1 1,0-1-1,0 0 1,-1 0-1,1 0 0,-1 1 1,1-1-1,-1 0 1,1 1-1,-1-1 0,1 0 1,-1 1-1,1-1 1,-2 0-1,-26-18 20,16 13-11,-1 1 1,1 1 0,-1 0 0,-1 1 0,1 0 0,-25-1-1,-85 2 78,95 3-70,7-2-12,1 2 1,-1 0-1,1 1 0,0 1 1,0 1-1,0 1 1,0 0-1,0 2 1,1 0-1,-31 18 1,19-7-22,2 2 0,1 1 0,-34 31 0,60-50 4,0 0 0,1-1 0,-1 1-1,0 0 1,1 0 0,0 0 0,-1 0 0,1 1 0,0-1 0,0 0 0,0 0 0,0 1 0,1-1 0,-1 1 0,1-1 0,-1 1 0,1-1 0,0 0 0,0 1 0,0-1 0,0 1 0,0-1 0,1 1 0,-1-1 0,1 1 0,-1-1 0,1 1 0,0-1 0,0 0-1,0 0 1,0 1 0,3 2 0,-1-1-13,1 1 0,-1-2 0,1 1 0,0 0-1,0-1 1,0 1 0,1-1 0,-1 0 0,1-1 0,0 1-1,0-1 1,0 0 0,0 0 0,7 1 0,11 0-1,0-2-1,0 0 1,0-2 0,0 0 0,0-2-1,-1 0 1,1-2 0,23-7 0,33-23 15,-66 31 15,-10 3 0,0 0 0,0 1-1,1-2 1,-1 1 0,0 0 0,0-1 0,0 1 0,0-1-1,0 0 1,0 0 0,-1 0 0,1 0 0,-1-1 0,3-2-1,4-5 51,-8 10-42,0-1-1,-1 0 1,1 1 0,0-1-1,0 0 1,-1 0 0,1 0 0,0 1-1,-1-1 1,1 0 0,-1 0-1,1 0 1,-1 0 0,0 0 0,1 0-1,-1 0 1,1-2 0,-3 2 4,1 0 0,0 0 0,0 1 0,-1-1 1,1 0-1,0 0 0,-1 1 0,1-1 0,-1 1 1,1-1-1,-1 1 0,1-1 0,-1 1 0,1 0 1,-1 0-1,1 0 0,-1 0 0,0 0 0,-1 0 1,-27-2 12,-1 1 0,1 1 0,-1 1 0,1 2 1,0 1-1,0 2 0,0 0 0,1 2 1,0 2-1,0 0 0,-32 18 0,48-20-26,1 0 0,0 2-1,0-1 1,-13 16 0,-4 2-3,23-21-2,1-1 0,0 1 0,0 0 0,0 0 0,1 0 0,0 0 0,0 1 0,0 0 1,1 0-1,-3 10 0,5-14-1,0 1 0,0-1 1,0 1-1,1 0 0,-1-1 0,1 1 1,0 0-1,0-1 0,1 1 0,-1 0 1,1-1-1,0 1 0,0-1 0,0 1 1,0-1-1,0 1 0,1-1 0,0 0 1,-1 0-1,1 0 0,0 0 1,1 0-1,-1 0 0,4 3 0,3 2-15,0 0 0,1-1-1,-1 0 1,2 0 0,19 9 0,-24-13 13,0-1 0,0 0 0,1 0 0,-1 0 1,0-1-1,1 0 0,-1 0 0,1 0 0,-1-1 1,1 0-1,-1-1 0,14-1 0,-11 0 3,13-4 1,-20 0 2,-14-2 1,-1 2 7,-1 0 0,1 0 1,-1 1-1,0 1 0,0 0 0,-1 1 0,1 1 0,-1 0 0,1 1 1,-1 0-1,0 1 0,-26 4 0,18 0 3,5-3-9,1 1 0,-1 1 0,1 1 0,0 1 0,0 0 0,1 1 0,-1 1 0,-24 14 0,27-13-6,9-5 0,0 0 0,0 1 0,1-1 0,-1 1 0,1 0 0,-6 6-1,9-9 4,1 0-1,-1-1 1,1 1-1,0 0 1,-1-1-1,1 1 1,0 0-1,0 0 1,-1 0-1,1-1 1,0 1-1,0 0 1,0 0-1,0 0 1,0-1-1,0 1 0,0 0 1,0 0-1,0 0 1,1 1-1,0-1 1,0 1 0,0-1-1,0 0 1,0 1 0,0-1-1,0 0 1,0 0 0,0 1-1,1-1 1,-1 0 0,0 0-1,1 0 1,2 1 0,1 0-2,0-1 1,0 1 0,0-1 0,0 0 0,1 0 0,-1-1 0,0 1-1,0-1 1,1-1 0,9 0 0,48-12-16,-27 4 14,-27 7 7,-1 0-1,1-1 0,0 0 0,15-7 1,-23 10-3,0-1 0,1 1 1,-1-1-1,0 0 1,0 1-1,1-1 1,-1 0-1,0 0 0,0 0 1,0 1-1,0-1 1,0 0-1,0 0 0,0-1 1,0 1-1,-1 0 1,1 0-1,0 0 1,-1-1-1,1 1 0,-1 0 1,1 0-1,-1-1 1,1 1-1,-1 0 1,0-1-1,0 1 0,0-1 1,0 1-1,0 0 1,0-1-1,0 1 1,0-1-1,0 1 0,-1 0 1,1-1-1,-1 1 1,1 0-1,-1-1 0,1 1 1,-1 0-1,0 0 1,0 0-1,0-2 1,-3-1 6,0 0 0,0 1 0,0-1 0,0 1 0,0 0 0,0 0 1,-1 0-1,0 1 0,-9-5 0,-18-2 35,0 0 0,-1 2 1,1 2-1,-1 1 0,-34 0 0,-165 12 27,222-8-87,0 1-1,1 1 1,-16 4-1,23-5 7,0-1-1,0 1 0,1 0 1,-1 0-1,0 0 0,1 0 1,-1 0-1,0 0 0,1 1 1,-3 2-1,3-4 1,1 1 0,-1 0 1,1 0-1,0 0 0,-1-1 0,1 1 1,0 0-1,-1 0 0,1 0 1,0 0-1,0-1 0,0 1 0,0 0 1,0 0-1,0 0 0,0 0 0,0 0 1,0 0-1,1-1 0,-1 1 1,0 0-1,0 0 0,1 0 0,-1 0 1,1 0-1,0 0-1,0 0 0,0 0 0,0 0 1,-1 0-1,1 0 0,0-1 0,1 1 0,-1 0 0,0-1 0,0 1 1,0 0-1,0-1 0,0 0 0,1 1 0,-1-1 0,0 0 0,0 1 1,1-1-1,-1 0 0,0 0 0,1 0 0,1-1 0,36-3-81,-26 2 60,68-11-21,104-30 0,-173 40 56,-5 2 3,0-1-1,0 0 1,0-1-1,0 0 1,0 0-1,-1 0 1,1-1-1,6-4 1,30-18 31,-28 19-28,-1-1-1,0-1 1,-1 0 0,14-12-1,-25 19 10,0 0 0,0 1-1,0-1 1,0 0-1,-1 0 1,1 0-1,-1-1 1,1 1 0,-1 0-1,0 0 1,0-1-1,0 1 1,0-1-1,0 1 1,-1-1-1,1 1 1,-1-1 0,0 0-1,1 1 1,-1-1-1,0 1 1,-1-1-1,1 0 1,0 1 0,-1-1-1,1 1 1,-1-1-1,0 1 1,0-1-1,-2-3 1,2 5-7,0 0-1,0 0 1,0-1 0,-1 2-1,1-1 1,0 0-1,0 0 1,-1 0 0,1 0-1,-1 1 1,1-1 0,0 1-1,-1-1 1,1 1 0,-1 0-1,1-1 1,-1 1-1,1 0 1,-1 0 0,0 0-1,-1 0 1,-41 5 9,31-3-13,9-2-5,-1 0 0,1 0-1,0 1 1,-1 0 0,1 0 0,0 0-1,0 0 1,-1 1 0,1 0-1,0 0 1,0 0 0,1 0-1,-1 0 1,0 1 0,1 0-1,0 0 1,-1 0 0,1 0 0,0 0-1,1 1 1,-1-1 0,0 1-1,1-1 1,-3 7 0,4-7-3,0-1 0,0 0 0,-1 1 1,1-1-1,0 0 0,-1 1 0,0-1 0,0 0 1,1 0-1,-1-1 0,0 1 0,-3 2 1,-7 6-96,76-43-142,66-70 189,-75 56 56,-51 43 2,0 1-1,0-1 1,-1 0 0,1 0-1,-1-1 1,0 1 0,0-1-1,0 0 1,-1 0 0,4-9 0,-5 11 3,0 0 1,-1 1 0,1-1 0,-1 0 0,1 0 0,-1 0 0,0 0 0,0 0 0,0 0 0,-1 0 0,1 0 0,-1 0-1,1 1 1,-1-1 0,0 0 0,0 0 0,0 1 0,-1-1 0,1 1 0,-1-1 0,1 1 0,-3-4 0,1 4 1,0 0 1,0 0 0,-1 0 0,1 0 0,0 0 0,0 1-1,-1-1 1,1 1 0,-1 0 0,0 0 0,1 0-1,-1 1 1,0-1 0,1 1 0,-1 0 0,0 0 0,-6 1-1,-8 0-4,1 1 1,-21 6-1,20-4-9,1 1 0,0 0 0,1 1 0,-1 1 0,1 1 0,1 0 0,-1 1 0,2 1 0,-1 0 0,1 1 0,-18 18 0,20-17-3,3-4-41,1 0 1,0 0-1,1 1 0,0 0 0,0 1 0,-6 11 0,13-20 35,-1 0 1,1-1-1,0 1 0,0-1 0,0 1 0,0 0 0,0-1 0,0 1 0,0 0 0,1-1 0,-1 1 0,0 0 1,0-1-1,0 1 0,1 0 0,-1-1 0,0 1 0,0-1 0,1 1 0,-1-1 0,1 1 0,-1-1 0,1 1 1,-1-1-1,0 1 0,1-1 0,0 1 0,-1-1 0,1 0 0,-1 1 0,1-1 0,-1 0 0,1 0 0,0 1 1,-1-1-1,1 0 0,0 0 0,1 0 0,30 7-174,-24-7 158,0 0 1,-1 0 0,1-1-1,-1 0 1,0 0 0,1 0-1,-1-1 1,0 0 0,0-1 0,0 0-1,0 0 1,8-5 0,3-4 4,-1-1 1,-1-1 0,16-15 0,-15 13 19,5-3 11,-16 15 14,0-1 1,-1 1-1,0-1 0,0 0 1,0 0-1,0 0 0,-1-1 1,0 0-1,0 0 0,-1 0 1,1 0-1,3-9 1,-7 12-6,0 1-1,0 0 1,0 0 0,0-1 0,0 1 0,-1 0 0,1 0 0,-1-1 0,1 1 0,-1 0 0,0 0 0,0 0 0,0 0 0,0 0 0,0 0 0,0 0 0,-1 0 0,1 1 0,-1-1 0,1 0 0,-1 1 0,1-1 0,-1 1 0,0 0 0,0-1 0,0 1 0,0 0 0,-3-1-1,-3-3 49,0 2 0,-1-1 0,1 1 0,-1 0 0,-15-3 0,16 4-57,-1 1 0,0 0 0,0 0 0,0 1-1,0 0 1,1 0 0,-1 1 0,0 0 0,0 1 0,1 0-1,-1 0 1,1 1 0,-1 0 0,1 0 0,0 1-1,0 0 1,1 1 0,-12 7 0,-4 10-11,0 1 0,2 0 1,1 2-1,-27 41 0,16-22-4,16-22-3,0 1 0,2 0 0,-21 49 0,30-60-6,-1 0 0,2 1-1,0-1 1,0 1 0,1 0 0,1-1 0,0 1-1,0 0 1,1 0 0,3 13 0,-4-25 12,1-1 0,0 0 0,0 0 0,0 1 1,0-1-1,0 0 0,0 0 0,0 1 0,0-1 0,0 0 0,0 1 1,0-1-1,0 0 0,0 0 0,0 1 0,0-1 0,1 0 1,-1 0-1,0 1 0,0-1 0,0 0 0,0 0 0,0 0 0,1 1 1,-1-1-1,0 0 0,0 0 0,0 0 0,1 1 0,-1-1 1,0 0-1,0 0 0,0 0 0,1 0 0,-1 0 0,0 1 0,1-1 1,-1 0-1,0 0 0,0 0 0,1 0 0,-1 0 0,0 0 1,0 0-1,1 0 0,-1 0 0,0 0 0,0 0 0,1 0 0,-1 0 1,0 0-1,0-1 0,1 1 0,-1 0 0,0 0 0,0 0 1,1 0-1,-1 0 0,0 0 0,1-1 0,10-13-10,-9 12 8,10-11 2,0 1 0,1 0-1,0 1 1,1 1 0,0 0-1,1 0 1,17-7 0,-30 16 1,-2 1 1,1 0 0,0 0 0,-1 0 0,1-1 1,0 1-1,-1 0 0,1 0 0,-1-1 0,1 1 0,-1 0 1,1-1-1,0 1 0,-1-1 0,0 1 0,1-1 1,-1 1-1,1-1 0,-1 1 0,1-1 0,-1 1 0,0-1 1,1 1-1,-1-1 0,0 0 0,0 1 0,0-1 0,1 0 1,-1 1-1,0-1 0,0 1 0,0-1 0,0 0 1,0 1-1,0-1 0,0 0 0,0 1 0,0-1 0,-1 0 1,1 1-1,0-1 0,0 0 0,0 1 0,-1-1 0,1 1 1,0-1-1,-1 1 0,1-1 0,-1 0 0,0 0 0,-3-2 19,0-1 0,-1 1 0,0 0 0,1 0 0,-7-2 0,-3-2 30,-12-10 93,11 7-17,-1 0 1,-32-15 0,43 23-119,0 1-1,1-1 1,-1 1-1,0 0 1,-1 0-1,1 0 1,0 1-1,0-1 1,0 1 0,0 1-1,0-1 1,-1 1-1,1 0 1,0 0-1,-7 2 1,-6 6-8,1 1 0,-1 1 0,2 0 0,-1 1 0,2 1 0,0 0 0,-20 22 0,-6 6 0,32-33 3,4-4-6,0 0 1,1 0 0,0 0 0,0 1 0,-5 7 0,8-11 0,1 0 1,-1 1 0,1-1-1,-1 0 1,1 0-1,0 1 1,-1-1-1,1 0 1,0 0-1,0 1 1,0-1 0,0 0-1,0 1 1,0-1-1,0 0 1,0 0-1,1 1 1,-1-1 0,0 0-1,1 0 1,-1 1-1,1-1 1,0 0-1,-1 0 1,1 0-1,0 0 1,0 0 0,-1 0-1,1 0 1,1 1-1,3 4-20,1-1-1,-1 0 0,1 0 0,0 0 1,0-1-1,0 0 0,1 0 0,0 0 1,-1-1-1,1 0 0,1 0 0,-1-1 1,0 0-1,0 0 0,1-1 0,-1 0 1,1 0-1,-1-1 0,13 0 0,-18-2 41,-11-5 22,3 3-28,2 1-2,0 0 1,0 0 0,0 0 0,-1 1 0,1 0 0,-1 0 0,0 0-1,0 0 1,0 1 0,1 0 0,-1 0 0,0 0 0,-1 0 0,1 1-1,-6 0 1,-2 2 6,0-1 0,1 0 0,-1-1-1,0-1 1,0 0 0,-24-5 0,-1 0-7,33 6-8,0 0-1,1 0 0,-1 1 1,0 0-1,1 0 0,-1 0 1,1 1-1,-1-1 0,1 1 1,-5 2-1,-16 6 3,5-5-3,17-3 0,-1-1-1,1 0 1,-1 0 0,1 0 0,-1-1-1,0 1 1,1-1 0,-1 0-1,0 0 1,1 0 0,-1 0 0,0-1-1,1 0 1,-1 1 0,0-1 0,-5-3-1,8 4 0,-4-2 1,0 0-1,0-1 0,0 1 0,0-1 0,0 0 0,1 0 1,-1 0-1,1-1 0,0 0 0,0 0 0,0 0 1,0 0-1,-4-8 0,5 10 0,1-1 0,-1 1 0,1-1 0,-1 1 0,0 0 0,0 0 0,0 0 0,-1 1 0,1-1 0,-5-1 0,-7-4 0,-4 1-7,0 0 0,-1 1-1,0 1 1,1 0 0,-2 2 0,-21 0 0,34 1 9,7 1-2,1 0 0,-1 0 0,1 0 0,-1 0 0,1 0 0,-1 0 0,0 0 0,1 1 0,-1-1 1,1 0-1,-1 0 0,1 0 0,-1 1 0,1-1 0,-1 0 0,1 1 0,-1-1 0,1 0 0,-1 1 0,1-1 0,0 0 0,-1 1 0,1-1 0,0 1 1,-1-1-1,1 1 0,0-1 0,-1 1 0,1 0 0,0 0-1,0-1 1,0 0-1,-1 1 0,1-1 1,0 0-1,0 0 0,0 1 1,0-1-1,0 0 1,-1 1-1,1-1 0,0 0 1,0 0-1,0 0 1,-1 1-1,1-1 0,0 0 1,0 0-1,-1 0 0,1 1 1,0-1-1,-1 0 1,1 0-1,0 0 0,0 0 1,-1 0-1,1 0 0,0 0 1,-1 0-1,1 0 1,0 0-1,-1 0 0,1 0 1,0 0-1,-1 0 0,1 0 1,0 0-1,-1 0 1,1 0-1,0 0 0,0 0 1,-1 0-1,1-1 1,0 1-1,-1 0 0,1 0 1,-1-1 0,1 1-1,-1 0 1,1 0 0,0 0-1,-1 0 1,1-1-1,-1 1 1,1 0 0,-1 0-1,1 0 1,-1 0 0,1 0-1,0 0 1,-1 0 0,1 0-1,-1 0 1,1 1 0,-1-1-1,1 0 1,0 0 0,-1 0-1,1 0 1,-1 1 0,1-1-1,0 0 1,-1 0 0,1 1-1,0-1 1,-1 0 0,1 1-1,-1-1 1,-7 17-5,-1-1 10,9-15-5,-1-1 1,1 1-1,0-1 1,0 0-1,-1 0 1,1 1-1,-1-1 1,1 0-1,0 0 1,-1 1-1,1-1 1,-1 0-1,1 0 1,0 0-1,-1 0 1,1 0-1,-1 1 1,1-1-1,-1 0 1,1 0-1,-1 0 1,1 0-1,0 0 1,-1 0-1,1-1 1,-1 1 0,1 0-1,-1 0 1,1 0-1,0 0 1,-1 0-1,0-1 1,-8-3 2,0 0 1,-1 1-1,1 0 1,-1 1-1,-14-2 1,3 9-4,13-7 0,0-1 0,0 0 0,0-1 0,0 0 0,1 0 0,-12-9 0,11 8 0,1 3-1,6 2 0,0 0 0,1 0 1,-1 0-1,0 0 0,0 0 1,1 0-1,-1 0 0,0 0 1,0-1-1,1 1 0,-1 0 0,0-1 1,0 1-1,1 0 0,-1-1 1,0 1-1,1-1 0,-1 1 1,1-1-1,-1 1 0,1-1 1,-1 1-1,1-1 0,-1 0 0,1 1 1,-1-1-1,1 0 0,0 1 1,-1-1-1,1 0 0,0 0 1,0 0-1,12 0-31,-9 1 31,1 0-2,1 0 1,0 0 0,-1 0 0,1-1 0,0 0-1,-1 0 1,1 0 0,-1-1 0,1 1 0,7-5 0,19-8-13,1 2 1,0 2 0,1 0 0,0 2-1,35-3 1,6-3 13,216-41 1,-134 47 0,-41 3 0,55 3 0,-4-1 0,-142 2 7,47 5-1,-49-2-1,39-1 0,-48-3-3,-1 0 1,1-2 0,-1 1 0,0-2 0,16-7 0,-27 11-2,-1 0 0,1 0 0,-1 0 0,1 0 0,-1 0 0,1 0 0,-1-1 0,1 1 0,-1 0 0,0 0 0,0-1 0,0 1 0,0 0 0,0 0 0,0-1 0,0 1 0,0 0 0,0 0 0,0-1 0,-1 1 0,1 0 0,-1 0 0,1-1 0,-1 1 0,0-2 0,-17-30 30,4 26 0,-22-6 18,-1 2 1,-1 1-1,-49-7 1,-124-3 111,181 20-157,-32 4 0,6-1-3,-76 5-1,71 3-1,54-10 0,2-1-1,1 0-1,-1 0 1,1 1 0,-1 0 0,1 0-1,0 0 1,-1 1 0,1-1 0,0 1 0,-6 3-1,10-5 3,0 0-1,-1 0 1,1 0-1,0 0 1,0 0-1,-1 0 1,1 1-1,0-1 0,0 0 1,-1 0-1,1 0 1,0 0-1,0 0 1,0 1-1,-1-1 1,1 0-1,0 0 1,0 0-1,0 1 1,-1-1-1,1 0 1,0 0-1,0 1 0,0-1 1,0 0-1,0 0 1,0 1-1,0-1 1,0 0-1,0 0 1,-1 1-1,1-1 1,0 0-1,0 1 1,0-1-1,1 0 1,-1 0-1,0 1 0,0-1 1,0 0-1,0 0 1,0 1-1,0-1 1,0 0-1,0 0 1,0 1-1,1-1 1,-1 0-1,0 0 1,0 1-1,0-1 1,1 0-1,-1 0 0,0 1 1,1-1-1,-1 0-1,0 1 1,1-1 0,-1 0-1,0 1 1,0-1 0,1 0-1,-1 1 1,0-1 0,0 1-1,0-1 1,1 1 0,-1-1-1,0 0 1,0 1 0,0-1-1,0 1 1,0-1 0,0 1-1,0-1 1,0 1 0,0-1-1,0 1 1,0 0 0,0 0-3,0-1 1,0 1 0,0 0-1,0 0 1,0-1 0,0 1-1,0 0 1,0-1 0,1 1-1,-1 0 1,0-1 0,1 1-1,-1 0 1,0-1 0,1 1-1,-1-1 1,1 1 0,-1-1-1,1 1 1,-1-1 0,1 1-1,-1-1 1,1 1 0,-1-1-1,1 1 1,0-1 0,-1 0-1,1 0 1,0 1 0,-1-1-1,1 0 1,0 0 0,-1 0-1,1 1 1,0-1 0,0 0-1,37 6-93,-30-5 83,16 2-12,2 2 6,0-2 0,0-1 0,0 0-1,0-3 1,41-4 0,3-4 10,-50 7 12,0 0 0,0-2-1,0 0 1,26-10 0,-7 1 3,-25 8 3,0 1 1,-1-2 0,0 0-1,20-12 1,-32 18-8,-1 0 0,1 0-1,-1 0 1,0-1 0,1 1 0,-1 0 0,0 0 0,1-1-1,-1 1 1,0 0 0,1-1 0,-1 1 0,0-1 0,1 1 0,-1 0-1,0-1 1,0 1 0,0-1 0,1 1 0,-1 0 0,0-1-1,0 1 1,0-1 0,0 1 0,0-1 0,0 1 0,0-1-1,0 1 1,0-1 0,0 1 0,0-1 0,0 1 0,0 0-1,0-1 1,-1 1 0,1-1 0,0 0 0,-2 0 1,1-1 0,0 1 0,-1 0 0,1 0 0,-1 0 0,0 0 0,1 0 0,-1 0 0,0 0 0,1 1 0,-3-2 0,-29-9-5,-1 1-1,1 1 1,-2 2 0,-64-5 0,69 10 5,-44-10 1,-23-2 4,87 13-7,0 1 1,0 0-1,-1 1 1,1 0-1,0 0 1,0 1-1,-10 4 1,-34 8-18,43-12 6,0 0-1,0 1 1,1 0 0,-1 1 0,1 0 0,0 1-1,-13 7 1,21-11-4,1 0-1,0 0 1,-1 0-1,1 1 1,0-1-1,-1 0 1,1 0-1,0 1 1,0-1-1,0 1 1,0-1-1,0 1 1,0 1-1,1-2 12,0-1 0,0 1 0,0-1-1,0 1 1,0-1 0,0 1 0,0-1 0,0 1-1,0-1 1,0 1 0,0-1 0,0 0 0,0 1 0,1-1-1,-1 1 1,0-1 0,0 1 0,1-1 0,-1 1-1,0-1 1,1 0 0,-1 1 0,0-1 0,1 0-1,-1 1 1,0-1 0,1 0 0,-1 0 0,1 1 0,2 0-2,0 0 1,0 0 0,0 0 0,0 0 0,0-1 0,0 0 0,0 1-1,0-1 1,0 0 0,0 0 0,0-1 0,1 1 0,3-2-1,18-2-2,-1 1 0,1 1 0,39 2 0,-39 1 8,1-1 0,-1-2-1,35-5 1,19-12-13,81-14 26,-97 35 20,-62-5-24,-6-2-8,-14-3 1,-32 0 21,-143-17 65,160 23-55,0 1 1,0 2-1,-57 8 1,-11 2-10,97-11-53,1 1 1,0 0 0,-1 1 0,1-1-1,0 1 1,-8 3 0,11-4-12,0-1 1,1 0-1,-1 1 0,0-1 1,0 1-1,0-1 0,1 1 1,-1-1-1,0 1 0,0 0 1,1-1-1,-1 1 0,1 0 1,-1-1-1,1 1 0,-1 0 1,1 0-1,-1 0 0,1-1 1,-1 1-1,1 0 0,0 0 1,0 0-1,-1 0 0,1 0 1,0 0-1,0 0 0,0 0 1,0 0-1,0 0 0,0-1 1,0 1-1,1 0 0,-1 0 0,1 2 1,26 22-551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15:30.706"/>
    </inkml:context>
    <inkml:brush xml:id="br0">
      <inkml:brushProperty name="width" value="0.35" units="cm"/>
      <inkml:brushProperty name="height" value="0.35" units="cm"/>
      <inkml:brushProperty name="color" value="#FFFFFF"/>
    </inkml:brush>
  </inkml:definitions>
  <inkml:trace contextRef="#ctx0" brushRef="#br0">59 231 632,'13'-2'320,"-3"0"72,-4-6 104,-4-6 177,0 7 79,-8-19 328,-4 3 656,2 1-7,-5-1 143,3 6-256,6 3-303,-2 4-689,-5-9-248,1 1-600,4 10-624,-2-9 576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15:36.643"/>
    </inkml:context>
    <inkml:brush xml:id="br0">
      <inkml:brushProperty name="width" value="0.35" units="cm"/>
      <inkml:brushProperty name="height" value="0.35" units="cm"/>
      <inkml:brushProperty name="color" value="#FFFFFF"/>
    </inkml:brush>
  </inkml:definitions>
  <inkml:trace contextRef="#ctx0" brushRef="#br0">1460 45 3017,'40'-4'11419,"-27"20"-11120,1-6-202,0 0 0,0-1-1,27 12 1,-13-10 117,0-1 0,0-2-1,0-1 1,1-1 0,43 4 0,-66-10-212,0 0-1,0 0 1,-1-1 0,1 1-1,0-1 1,-1 0 0,1-1 0,0 0-1,-1 0 1,0 0 0,1 0-1,-1-1 1,0 1 0,5-5-1,-7 5 26,-1 0-1,1 0 1,-1 0-1,0 0 1,0-1-1,1 1 1,-1-1-1,-1 1 1,1-1-1,0 0 1,-1 0-1,1 1 1,-1-1-1,0 0 0,0 0 1,0-1-1,0 1 1,-1 0-1,1 0 1,-1 0-1,0 0 1,0-1-1,0 1 1,0 0-1,-1 0 1,0-5-1,0 3 12,0 0 28,0 1-1,-1-1 1,1 0-1,-1 1 1,0-1-1,-3-4 1,4 8-62,1 0 0,-1 0 1,1 0-1,-1 1 0,0-1 1,0 0-1,1 1 0,-1-1 1,0 1-1,0-1 0,0 1 1,0-1-1,0 1 0,0-1 1,1 1-1,-1 0 0,0 0 1,0-1-1,0 1 1,0 0-1,0 0 0,0 0 1,0 0-1,0 0 0,0 0 1,0 0-1,0 1 0,0-1 1,0 0-1,0 0 0,0 1 1,0-1-1,0 1 0,0-1 1,0 1-1,0-1 0,1 1 1,-1-1-1,0 1 0,-1 1 1,-6 4-5,1 0 0,-1 1 1,1 0-1,0 0 0,0 1 1,1 0-1,-6 10 0,10-15 0,0 0 1,0 1-1,0-1 0,1 0 0,0 0 0,-1 1 1,1-1-1,0 1 0,1-1 0,-1 1 0,1-1 1,-1 1-1,1 0 0,0-1 0,1 1 1,-1-1-1,0 1 0,1 0 0,0-1 0,0 1 1,0-1-1,0 0 0,1 1 0,-1-1 0,1 0 1,3 5-1,2 0-2,1 0 0,0-1 0,0 0 0,1 0 0,0 0 0,0-1 0,1-1 0,-1 0 0,19 7 0,-6-4 0,-1 0 1,1-2-1,41 6 0,-24-7-18,1-1 0,-1-2-1,1-1 1,51-7 0,-71 1 3,-1 0 1,32-14-1,6-1-3,-35 14 18,-16 6 2,-1-1 0,0-1 0,1 1 0,-1-1 0,0 0 0,0 0 0,0 0 0,0-1 0,-1 0 0,10-6 0,-14 9 0,2-5-18,-13 3-66,-8 1 72,-34-2-2,49 3 15,0 0 0,1 0-1,-1 1 1,1 0 0,-1-1 0,1 1 0,-1 0-1,1 1 1,0-1 0,0 1 0,-1-1 0,-2 4-1,4-4 2,0 0-1,1 0 0,-1 1 0,0-1 0,1 1 0,0-1 1,-1 1-1,1-1 0,0 1 0,0 0 0,0 0 0,0 0 1,0 0-1,-1 2 0,2-2 0,1 0-1,-1 0 1,0 0 0,0 0 0,1 0 0,-1 0-1,1 0 1,0-1 0,0 1 0,0 0-1,-1 0 1,2 0 0,-1-1 0,0 1-1,0 0 1,0-1 0,1 1 0,1 1-1,6 6 4,0-1-1,0 0 0,1-1 0,0 1 0,0-2 0,1 0 0,-1 0 0,1-1 1,1 0-1,-1 0 0,1-2 0,14 4 0,14 0-43,0-2 0,53 1 0,-86-6 33,7 0 5,0 0 1,0-2 0,0 0-1,0 0 1,-1-1-1,1-1 1,-1 0-1,0-1 1,19-10 0,-22 11 12,-9 4-8,0-1 0,1 1-1,-1-1 1,0 1 0,1-1 0,-1 0 0,0 0-1,0 1 1,0-1 0,0 0 0,0 0 0,0 0-1,0 0 1,0 0 0,0 0 0,0-1 0,0 1-1,-1 0 1,1 0 0,0-3 0,-1 3-1,0-1 1,0 1-1,0 0 0,0 0 1,0-1-1,0 1 0,-1 0 1,1 0-1,-1 0 0,1 0 1,-1-1-1,1 1 0,-1 0 1,1 0-1,-1 0 0,0 0 1,0 0-1,-1-1 0,-2-2-2,0 1 0,-1-1 0,1 1 0,-1 0 0,1 0 0,-1 0 0,0 1 0,0 0 0,-8-2 0,-63-13-18,-118-10 1,-79 11 39,146 10-9,113 6-15,-49-2 6,59 3-6,0-1 0,0 0 1,0 1-1,1 0 1,-1-1-1,0 1 1,1 1-1,-1-1 0,1 1 1,-1-1-1,1 1 1,-5 3-1,7-4-3,1 0 1,-1-1-1,1 1 0,-1 0 1,1-1-1,-1 1 0,1 0 0,0 0 1,-1-1-1,1 1 0,0 0 1,0 0-1,0 0 0,-1-1 1,1 1-1,0 0 0,0 0 0,0 0 1,0 0-1,0 0 0,1-1 1,-1 1-1,0 0 0,0 0 0,0 0 1,1-1-1,-1 1 0,0 0 1,1 0-1,-1-1 0,1 1 1,-1 0-1,1-1 0,-1 1 0,1 0 1,0-1-1,-1 1 0,1-1 1,-1 1-1,1-1 0,0 1 0,0-1 1,-1 1-1,1-1 0,1 1 1,3 2-24,1 0 1,-1 0-1,0 0 1,1-1-1,9 3 1,7-1 21,1 0 1,0-2 0,-1 0-1,1-2 1,0-1 0,32-4-1,136-33 153,-160 30-130,-3 2 16,158-46 150,-185 52-180,1-1-1,-1 1 0,0-1 0,1 1 0,-1-1 0,0 0 1,0 0-1,1 1 0,-1-1 0,0 0 0,0 0 1,0 0-1,0 0 0,0-1 0,0 1 0,-1 0 0,1 0 1,0 0-1,0-1 0,-1 1 0,1-2 0,-1 2-1,0 0 1,0 1-1,0-1 0,0 0 0,0 0 0,0 0 0,-1 1 0,1-1 0,0 0 0,0 0 1,-1 1-1,1-1 0,-1 0 0,1 0 0,0 1 0,-1-1 0,0 0 0,1 1 0,-1-1 1,1 1-1,-1-1 0,0 1 0,1-1 0,-1 1 0,0-1 0,1 1 0,-1 0 0,0-1 0,0 1 1,1 0-1,-1 0 0,0-1 0,0 1 0,-1 0 0,-39-7 10,0 2 1,-1 2-1,1 1 0,-79 8 0,24-1-8,18-4-3,28-2 0,-1 3 0,0 2 0,-53 11 0,-29 9-3,120-18-24,20-2-53,25-1-38,-22-3 101,23 1-18,1-2 0,53-9 0,-47 4 41,1 2 0,74 1 0,-10 2 50,-99-3 19,-1 1-52,-5 6-11,-34 2-6,-121 6-22,-259 18 85,357-28-77,0 3-1,0 3 0,0 2 1,-93 27-1,138-32-42,-30 9-80,41-13 121,-1 0 0,0 0-1,1 0 1,-1 1 0,0-2 0,0 1 0,1 0-1,-1 0 1,0 0 0,1-1 0,-1 1-1,0-1 1,1 1 0,-1-1 0,0 0 0,1 0-1,-1 0 1,1 0 0,-3-2 0,4-2-120,12 0 32,-3 3 88,-3 1 11,-1 0 0,0 0 0,0-1 1,0 0-1,0 1 0,0-2 1,-1 1-1,1 0 0,0-1 0,-1 0 1,0 0-1,0 0 0,4-5 1,-3 4 16,-1 1 0,1-1 0,0 0 0,1 1 1,-1 0-1,0 1 0,1-1 0,-1 1 1,1 0-1,0 0 0,10-1 0,7-4 73,-23 7-87,0 0-1,1 0 1,-1 0 0,1 0 0,-1 0-1,0 0 1,1 0 0,-1 0 0,1 0-1,-1-1 1,0 1 0,1 0 0,-1 0-1,0 0 1,1-1 0,-1 1 0,0 0-1,1 0 1,-1-1 0,0 1 0,1 0-1,-1-1 1,0 1 0,0 0 0,1-1-1,-1 1 1,0 0 0,0-1 0,0 1-1,0-1 1,0 1 0,1 0 0,-1-1-1,0 1 1,0-1 0,0 1-1,0 0 1,0-1 0,0 1 0,0-1-1,0 1 1,-1 0 0,1-1 0,0 1-1,0-1 1,0 1 0,0 0 0,0-1-1,-1 1 1,1 0 0,0-1 0,0 1-1,-1 0 1,1-1 0,0 1 0,0 0-1,-1-1 1,1 1 0,0 0 0,-1 0-1,1 0 1,-1-1 0,-21-12 55,-2 7-51,0 0 0,0 1 0,-29-2 0,-11-2 5,32 4-3,-1 0 0,0 3 0,0 0 0,0 2 0,-56 7 0,5-1 12,66-6-23,0 1 0,0 0-1,0 2 1,0 0 0,-22 7 0,31-8-45,-1 1 0,0-1 0,-1-1 0,1 1 0,0-2 0,-16 0 0,34 2 15,1 1-1,0-2 1,0 1-1,0-1 0,0-1 1,0 1-1,0-2 1,0 1-1,0-1 0,0-1 1,-1 1-1,12-5 1,-4 3 41,0 0 1,-1 1 0,1 1-1,0 1 1,0 0 0,0 1-1,24 4 1,2 0 86,-28-3-40,-12-1-41,0-1-1,0 1 0,0 0 1,0-1-1,0 0 1,0 1-1,1-1 0,-1 0 1,0 0-1,0-1 0,0 1 1,0 0-1,3-1 0,-6-6 150,-17 4-75,-224 13 72,102-1-157,-69 13-5,180-18 0,27-4-2,0 0 0,0 1 0,0-1 0,-1 0-1,1 1 1,0 0 0,0-1 0,0 1 0,0 0 0,1 0 0,-1 0 0,0 0 0,0 0 0,0 1 0,1-1 0,-1 1 0,1-1 0,-1 1 0,1-1 0,0 1 0,-2 2-1,3-3-38,10 1-70,15 2 99,0 0-1,0-2 1,0-1-1,1-1 1,-1-1-1,35-6 0,-36 2 32,-17 4-12,0 0 0,0-1-1,-1 0 1,1 0 0,-1 0-1,1-1 1,7-5-1,7 3 43,-20 6-45,1-1 0,-1 0 0,0 0 0,0-1 0,0 1-1,1 0 1,-1 0 0,0-1 0,0 1 0,0 0 0,0-1 0,1 1 0,-1-1 0,0 0 0,0 1 0,0-1-1,0 0 1,0 1 0,1-3 0,-1 2 7,-1-2 27,-8-1 16,-21-7-8,0 1 0,0 1 0,-1 2 0,0 1 1,0 1-1,-1 2 0,1 1 0,-1 2 0,-60 6 0,45-1-58,33-5-10,0 1 0,0 1 0,0 0 0,1 0 0,-1 2 0,1-1 0,0 2 0,-1 0 0,2 0 0,-16 9 0,26-13-84,12 1-98,7 2 179,-1-2 0,1-1 0,0 0-1,0-1 1,0-1 0,0 0 0,28-7 0,-40 6 27,49-13 15,-32 0 41,-22 15-54,-1-1 1,1 1 0,-1-1 0,1 0 0,-1 1-1,0-1 1,1 0 0,-1 1 0,0-1 0,1 0 0,-1 0-1,0 1 1,0-1 0,0 0 0,1 0 0,-1 1-1,0-1 1,0 0 0,0 0 0,-1 1 0,1-1-1,0 0 1,0 0 0,0 1 0,0-1 0,-1-1-1,-2 0 8,0-1-1,0 1 0,0 0 0,0 0 0,0 0 1,0 1-1,-1-1 0,1 1 0,-1 0 0,1-1 0,-1 2 1,-7-2-1,7 1 5,-52-12 93,0 3 1,-88-6-1,140 15-108,-1 1 0,0-1-1,0 1 1,0 0 0,0 0 0,0 1 0,0-1 0,0 1-1,0 0 1,0 1 0,0-1 0,0 1 0,1 0 0,-1 0 0,1 0-1,-1 1 1,1-1 0,-7 7 0,8-6-1,0 0 0,-1 0 0,0 0 0,1 0 0,-1 0 0,0-1 0,0 1 0,-1-1 0,1 0 0,0-1 0,-1 1 0,-6 1 0,10-3-1,0 0 1,0 0 0,0 0-1,0 1 1,0-1-1,0 0 1,0 1 0,-1-1-1,1 1 1,0-1-1,0 1 1,1 0-1,-1-1 1,0 1 0,0 0-1,0 0 1,0-1-1,-1 3 1,2-2 0,0 0-1,0 0 1,0 0 0,0 0-1,0 0 1,0 0 0,0-1-1,0 1 1,0 0 0,1 0-1,-1 0 1,0 0 0,1 0 0,-1 0-1,0 0 1,1-1 0,-1 1-1,1 0 1,-1 0 0,1-1-1,0 1 1,-1 0 0,1-1-1,0 1 1,1 0 0,3 4 30,1 0 0,0-1 1,0 0-1,0 0 0,1-1 1,0 0-1,-1 0 0,1 0 0,0-1 1,13 3-1,-15-4-4,-4-1-83,-1 1-1,1-1 1,0 0 0,0 0 0,0 1 0,0-1 0,0 0 0,0 0 0,0 0 0,0 0-1,0 0 1,0-1 0,0 1 0,0 0 0,0 0 0,0 0 0,0-1 0,0 1 0,0-1-1,0 1 1,-1-1 0,1 1 0,0-1 0,0 1 0,0-1 0,-1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15:42.938"/>
    </inkml:context>
    <inkml:brush xml:id="br0">
      <inkml:brushProperty name="width" value="0.35" units="cm"/>
      <inkml:brushProperty name="height" value="0.35" units="cm"/>
      <inkml:brushProperty name="color" value="#FFFFFF"/>
    </inkml:brush>
  </inkml:definitions>
  <inkml:trace contextRef="#ctx0" brushRef="#br0">2856 193 1320,'5'-4'414,"-1"1"0,1-1 0,0 1 0,0 0 0,1 0 0,-1 0 1,0 1-1,1 0 0,0 0 0,0 0 0,-1 1 0,1 0 0,12-1 0,-9 1 54,1-1 1,-1 0 0,0-1-1,0 0 1,0 0-1,13-7 1,-12 5-58,1 0 1,-1 0-1,1 1 1,0 0-1,0 1 0,0 1 1,1-1-1,12 0 1,11 1 224,37 2 1,-47 0 149,-28 3-782,0-1-1,1 1 0,-1 0 0,1 1 1,0-1-1,0 0 0,-2 6 0,0-2-1,2-4 2,-15 23 46,17-25-49,0-1-1,0 1 1,0-1 0,0 0 0,0 1 0,-1-1 0,1 1 0,0-1 0,0 0 0,-1 1 0,1-1 0,0 0-1,0 1 1,-1-1 0,1 0 0,0 1 0,-1-1 0,1 0 0,-1 0 0,1 1 0,0-1 0,-1 0 0,1 0-1,-1 0 1,1 0 0,0 0 0,-1 1 0,1-1 0,-1 0 0,1 0 0,-1 0 0,1 0 0,-1 0 0,1 0-1,0 0 1,-1-1 0,1 1 0,-1 0 0,1 0 0,-1 0 0,1 0 0,0-1 0,-1 1 0,1 0 0,-1 0-1,1 0 1,0-1 0,-1 1 0,1 0 0,0-1 0,0 1 0,-1-1 0,6-2 19,47-16 88,-36 12-38,1 1-1,0 0 0,1 2 0,27-5 1,-18 6-52,-1 2 0,1 1 1,-1 1-1,0 1 1,37 8-1,-42-6-14,39 11 51,-56-13-46,0-1 0,0 1 1,0-1-1,-1 1 0,1 0 0,0 1 0,-1-1 0,0 0 0,1 1 0,-1 0 0,4 5 0,-6-8-7,-1 1-1,1 0 0,-1-1 1,0 1-1,1 0 1,-1-1-1,0 1 0,1 0 1,-1 0-1,0-1 0,0 1 1,0 0-1,1 0 1,-1-1-1,0 1 0,0 0 1,0 0-1,0 0 0,-1-1 1,1 1-1,0 0 1,0 0-1,0-1 0,-1 1 1,1 0-1,0 0 0,-1-1 1,1 1-1,0 0 1,-1-1-1,1 1 0,-1-1 1,1 1-1,-1 0 0,1-1 1,-1 1-1,0-1 0,1 1 1,-1-1-1,0 0 1,1 1-1,-1-1 0,0 0 1,0 1-1,1-1 0,-2 0 1,-3 2 0,0 0-1,-1 0 1,1-1 0,-1 0-1,-6 1 1,-55 4 11,0-4 1,0-2-1,0-3 0,0-2 1,-125-29-1,180 31-8,0-1-1,0 0 1,0-1-1,0 0 1,-17-11 0,27 15-1,0 0 0,0 0 1,0-1-1,0 1 1,1-1-1,-1 1 0,1-1 1,-1 1-1,1-1 1,0 0-1,-1 0 0,1 0 1,0 0-1,0 0 1,0 0-1,1 0 1,-1 0-1,0 0 0,1 0 1,-1 0-1,1 0 1,0-1-1,0 1 0,0 0 1,0 0-1,0 0 1,0-1-1,0 1 1,1 0-1,-1 0 0,1 0 1,0 0-1,0 0 1,-1 0-1,1 0 0,0 0 1,1 0-1,-1 0 1,3-3-1,0 0 28,1 0-1,-1 0 1,1 1-1,0 0 1,0 0 0,1 0-1,-1 1 1,1-1-1,0 1 1,0 0-1,0 1 1,0 0 0,0 0-1,11-2 1,-2 1 15,0 1 0,1 0 0,-1 1 0,1 1 0,19 2 0,-7 2-46,-1 0 0,1 2 0,-1 1 0,-1 1 0,48 21 0,-70-26-6,0 0-1,0 0 1,0 0 0,0 1 0,-1-1 0,1 1 0,3 6 0,1 9-16,-8-19 21,1 1-1,-1-1 1,0 1 0,-1-1 0,1 1-1,0-1 1,0 1 0,0-1-1,0 1 1,0-1 0,0 1 0,-1-1-1,1 1 1,0-1 0,0 1-1,-1-1 1,1 0 0,0 1 0,-1-1-1,1 0 1,0 1 0,-1-1-1,1 0 1,0 1 0,-1-1 0,1 0-1,-1 1 1,1-1 0,-1 0-1,1 0 1,-1 0 0,-20 7 2,-25 9 21,-54 10 0,-18 1-110,116-26 84,1-1-1,-1 1 1,1-1-1,-1 0 0,1 0 1,-1 1-1,1-1 1,-1 0-1,1 0 1,-1 0-1,1-1 1,-1 1-1,1 0 1,-1 0-1,1-1 0,-1 1 1,1-1-1,-1 0 1,1 1-1,-1-1 1,1 0-1,0 0 1,0 0-1,-1 0 1,0-1-1,1 1 2,0 0-1,1-1 1,-1 1 0,1 0-1,-1 0 1,1-1 0,0 1-1,-1 0 1,1-1 0,0 1-1,0 0 1,0-1 0,0 1-1,0 0 1,0-1 0,1 1-1,-1 0 1,0-1 0,1 1-1,-1 0 1,0 0 0,1-1-1,0 1 1,-1 0 0,1 0-1,0 0 1,0 0 0,0-1-1,10-13 15,0 1 0,1 1 0,20-19 0,-26 27-4,0 0 1,0 1-1,1 0 1,-1 0 0,1 1-1,0-1 1,0 1-1,1 1 1,-1 0 0,0 0-1,10-2 1,84-7-31,185 2 0,-274 9 7,0 1 0,0 0 0,0 1 0,0 1 0,0 0 0,0 0 0,-1 1 0,0 1 0,0 0 0,0 0 0,0 1 0,-1 0 0,14 12 0,-22-15 11,1 0 0,-1 0-1,0 0 1,0 0 0,0 1-1,-1-1 1,1 1 0,-1-1-1,0 1 1,0 0 0,0-1-1,0 1 1,-1 0 0,1 0-1,-1 0 1,0 0 0,0-1-1,0 1 1,-2 5-1,2-6 3,-1 0-1,1 0 1,-1 0-1,0 0 1,0 0-1,0 0 0,0 0 1,0-1-1,-1 1 1,0 0-1,1-1 0,-1 1 1,0-1-1,0 0 1,0 1-1,0-1 0,-1 0 1,1 0-1,0-1 1,-1 1-1,0 0 0,-4 1 1,-8 1 3,0-2 0,0 0 0,0-1 1,-28-1-1,28 0 6,8 1-8,0-2-1,0 1 0,1-1 1,-1 0-1,1 0 1,-1-1-1,1 0 1,-1 0-1,1 0 1,0-1-1,0 0 1,0 0-1,0-1 0,1 1 1,-1-1-1,1 0 1,0-1-1,-5-5 1,9 8-13,1-1 1,-1 1-1,1-1 1,-1 1-1,1-1 1,0 0-1,0 1 1,0-1-1,0 1 1,0-1-1,1 0 1,-1 1-1,1-1 0,0 1 1,0-1-1,1-2 1,0-3-44,0 4 54,-1 0-1,1 0 1,1 0-1,-1 0 1,0 0-1,1 0 1,0 0-1,0 1 1,0 0-1,0-1 0,1 1 1,-1 0-1,1 1 1,0-1-1,-1 1 1,1-1-1,0 1 1,1 0-1,-1 1 1,0-1-1,6-1 1,12-3-6,0 1-1,45-4 1,-57 8 9,17-2-5,-1 2 0,0 0 0,48 6 0,-65-4 3,0 1 1,0 0-1,0 0 1,0 1 0,0 0-1,0 0 1,-1 1-1,1 0 1,-1 1-1,0 0 1,-1 0 0,1 1-1,12 11 1,-18-14 1,0 1 1,1-1 0,-1 0 0,0 1 0,0 0-1,-1-1 1,1 1 0,-1 0 0,0 0 0,0 0-1,0 0 1,0 0 0,-1 0 0,0 0 0,1 0-1,-2 0 1,1 0 0,0 0 0,-1 0 0,0 0 0,1 0-1,-2 0 1,1-1 0,0 1 0,-1 0 0,0-1-1,0 1 1,0 0 0,-3 3 0,-8 11 8,11-15-8,-1 0 0,1 0-1,0 0 1,-1-1 0,1 1 0,-1-1 0,-4 4 0,-7 9-1,1-1 0,11-13 0,0-1 0,1 1 0,-1 0 0,0-1 0,0 1 0,0-1 0,0 1 0,0-1-1,0 0 1,0 0 0,0 0 0,0 0 0,1 0 0,-1-1 0,0 1 0,0-1 0,0 1 0,0-1 0,0 1 0,1-1 0,-1 0 0,0 0 0,0 0 0,1 0 0,-1 0 0,1 0 0,-1-1 0,1 1 0,-1 0 0,1-1 0,-2-2 0,2 2 0,-1 0 0,1 0 0,0 0 1,0-1-1,0 1 0,0 0 0,0-1 0,0 1 0,1 0 0,-1-1 0,1 1 1,-1-1-1,1 1 0,0-1 0,0 1 0,0-1 0,1 1 0,-1-1 1,0 1-1,1 0 0,0-1 0,0 1 0,-1-1 0,3-2 0,10-19 20,-9 17-14,0-1-1,0 1 1,1 0 0,0 0-1,9-10 1,2 1 8,-12 10-9,1 1-1,0 0 0,0 1 1,0-1-1,0 1 0,1 0 1,-1 0-1,1 0 0,0 1 0,0 0 1,1 0-1,7-2 0,3 3 4,-1 0-1,1 1 0,0 1 1,0 1-1,-1 1 0,1 0 1,0 1-1,-1 0 0,0 1 1,0 1-1,22 10 0,-34-12 1,-1 0-1,1-1 0,-1 1 1,0 0-1,0 0 0,0 1 0,0-1 1,-1 1-1,0-1 0,1 1 1,-1 0-1,3 7 0,-4-9-6,-1 0-1,1 0 0,0 0 1,-1 0-1,1 0 0,-1 1 1,0-1-1,0 0 1,0 0-1,0 0 0,0 0 1,0 0-1,0 1 0,-1-1 1,1 0-1,-1 0 1,1 0-1,-1 0 0,0 0 1,0 0-1,0 0 1,0 0-1,0-1 0,0 1 1,-1 0-1,1-1 0,-3 3 1,-41 40-1,41-40 1,-1 1 0,0-2 0,0 1 0,0 0 0,0-1 1,-1 0-1,-6 3 0,6-4 2,1 1 0,-1 0-1,1 0 1,0 0 0,0 1 0,0 0 0,-5 5 0,8-8-3,1 0 0,-1 0 0,0 0 0,0 0 0,0-1 0,0 1 0,0 0 0,0-1 0,0 0 0,0 1 0,0-1 0,0 0 0,0 0 0,0 0 0,0 0 0,0-1 0,0 1 0,0 0 0,0-1 0,1 1 0,-1-1 0,0 0 0,-3-1 0,-1 0 0,-1-1 0,0 0 0,1-1 0,0 1 0,-10-8 0,13 9-2,0-1 0,0 0 1,0 0-1,0-1 1,1 1-1,-1 0 0,1-1 1,0 1-1,-2-6 0,3 8 1,1 0-1,0 0 0,0 0 0,-1 0 0,1 0 1,0-1-1,0 1 0,0 0 0,0 0 0,0 0 1,1 0-1,-1 0 0,0-1 0,0 1 0,1 0 1,-1 0-1,0 0 0,1 0 0,0 0 0,-1 0 1,1 0-1,-1 0 0,1 0 0,0 0 0,0 0 1,-1 1-1,1-1 0,0 0 0,0 0 0,0 1 1,0-1-1,0 1 0,0-1 0,0 1 0,0-1 1,0 1-1,0 0 0,2-1 0,5-3 0,0 1 1,0-2-1,-1 1 1,0-1-1,1 0 0,-2 0 1,1-1-1,11-13 0,-15 17 3,-1-1 0,1 1-1,0 0 1,-1 0 0,1 0-1,1 0 1,-1 0 0,0 1-1,0-1 1,0 1 0,1 0-1,-1 0 1,1 0 0,-1 0-1,1 1 1,-1-1-1,7 1 1,6 1 2,0 0 0,27 5 1,-33-4-4,-3-1 1,1 1 0,-1 0 0,0 1 0,0 0 0,-1 0 0,1 0 0,0 1 0,-1 0 0,0 0 0,0 0 0,9 9 0,-7-4 2,0 0-1,0 0 1,0 1-1,-2 0 0,1 0 1,6 15-1,-12-21 2,0 0-1,0 0 1,-1-1 0,0 1-1,0 0 1,0 0 0,0 0-1,0-1 1,-1 1 0,0 0-1,0 0 1,0-1 0,0 1-1,-2 3 1,-4 22 13,5-26-17,0 1 0,0 0 1,0-1-1,-1 1 0,1-1 0,-1 1 0,0-1 0,0 0 1,0-1-1,0 1 0,-1 0 0,1-1 0,-1 0 0,0 1 0,1-2 1,-8 4-1,10-5 0,0 1 0,-1-1 0,1 1 0,0-1 0,-1 1 0,1-1 0,0 1 0,0 0 0,0 0 0,0 0 0,0 0 0,0 0 0,0 0 0,-1 1 0,1-1 0,0 0 0,1 0 0,-1 0 0,0 0 0,0 0 0,0-1 0,0 1 0,0 0 0,0-1 0,0 1 0,0 0 0,0-1 0,0 0 0,0 1 0,0-1 0,-2 1 0,-61 10 0,64-11 0,-1 0 0,1 0 0,-1 0 1,1 0-1,-1 1 0,1-1 0,0 0 1,-1 0-1,1 0 0,-1 0 0,1 1 0,-1-1 1,1 0-1,0 0 0,-1 1 0,1-1 1,0 0-1,-1 1 0,1-1 0,0 1 0,-1-1 1,1 0-1,0 1 0,0-1 0,0 1 1,-1-1-1,1 0 0,0 1 0,0-1 0,0 1 1,0-1-1,0 2 0,-2 1 6,-7-11-3,40 19-3,-29-9 2,-1 0 1,1 0-1,-1 0 1,0 1-1,1-1 1,-1 0-1,0 1 0,0-1 1,-1 0-1,1 1 1,0-1-1,0 4 1,-1-4-3,1-1 0,-1 1 0,1 0 1,-1 0-1,0 0 0,0 0 0,0 0 1,0 0-1,0-1 0,0 1 0,-1 0 1,1 0-1,0 0 0,-1 0 0,0-1 1,1 1-1,-1 0 0,0 0 0,0-1 1,0 1-1,0-1 0,0 1 0,0-1 0,0 1 1,-1-1-1,1 1 0,-1-1 0,1 0 1,-1 0-1,1 0 0,-1 0 0,1 0 1,-3 1-1,-6 2 0,6-2 0,-1 0 0,0 0 0,1 0 0,-1 0 0,0-1 0,0 0 0,0 0 0,-1 0 0,1-1 0,0 0 0,0 1 0,0-2 0,-10-1 0,-45 4 0,56-1 0,-12-1 2,7-2 2,1 0-1,0-1 0,-16-7 1,24 10-4,-1 0 0,1-1 0,-1 1 0,1 0 0,0 0 0,-1 0 0,1-1 0,-1 1 0,1 0 0,0 0 0,-1 0 0,1 0 0,-1 0 0,1 0 0,-1 0 0,1 0 0,-1 0 0,1 0 0,0 0 0,-1 0 0,1 0 0,-1 0 0,1 0 0,-1 0 0,1 1 0,0-1 0,-1 0 0,1 0 0,-1 1 0,1-1 0,0 0 0,-1 0 0,1 1 0,0-1 0,-1 1 0,1-1 0,-1 1 0,1-1 0,-1 1 0,1-1 0,-1 1 0,1-1 0,-1 0 0,0 1 0,1-1 0,-1 0 0,1 0 0,-1 1 0,0-1 0,1 0 0,-1 0 0,0 0 0,1 0 0,-1 0 0,1 0 0,-1 0 0,0 0 0,1 0 0,-1 0 0,0 0 0,1 0 0,-1 0 0,0-1 0,1 1 0,-1 0 0,1 0 0,-1-1 0,0 0 0,-1 0 2,0 0 1,-1-1-1,1 1 1,0 0-1,-1 0 1,1 0-1,-1 1 1,1-1-1,-1 1 1,1-1-1,-1 1 1,1 0-1,-1 0 1,0 0-1,1 0 1,-1 0-1,1 1 1,-1-1-1,1 1 1,-1-1-1,1 1 1,-1 0-1,1 0 1,-4 2-1,2 0 9,0-1-1,-1 1 0,0-1 1,0 0-1,1 0 0,-1-1 1,0 0-1,0 1 0,0-2 1,-8 2-1,10-2-9,0 0 0,0 0 0,0 1 0,0 0 0,0-1 1,0 1-1,1 0 0,-1 1 0,-4 1 0,5-2 0,-1 1-1,0-1 1,0 0-1,0 0 1,0 0-1,0 0 1,0-1-1,0 1 1,0-1-1,0 1 1,0-1-1,0 0 1,-6-1-1,-2-1 19,0 1 0,1 1-1,-1 0 1,0 0-1,0 1 1,0 0-1,1 1 1,-15 4 0,-18 2-13,37-6-6,0-1 0,0 1 0,0 0 0,0 0 0,-7 5 0,7-4 0,0 0 0,0-1 0,0 0 0,0 0 0,0 0 0,-1-1 0,-6 1 0,10-1 0,2-1 0,-1 0 0,0 0 0,0 0 0,0 0 0,0 0 0,1 1 0,-1-1 0,0 1 0,0-1 0,1 1 0,-1 0 0,0-1 0,1 1 0,-1 0 0,0 0 0,1 1 0,0-1 0,-1 0 0,1 0 0,0 1 0,-3 2 0,2-2 0,-1 0 0,0 1 0,0-1 0,0-1 0,0 1 0,-1 0 0,1-1 0,0 1 0,-1-1 0,1 0 0,-1 0 0,1 0 0,-1-1 0,1 1 0,-8-1 0,3 1 0,6-1 0,1 1 0,-1-1 0,0 1 0,1-1 0,-1 0 0,0 0 0,1 0 0,-1 0 0,0 0 0,1 0 0,-1-1 0,0 1 0,1 0 0,-1-1 0,-2-1 0,3 2 0,0 0 0,1-1 0,-1 1 0,1 0 0,-1 0 0,1-1 0,-1 1 0,0 0 0,1 0 0,-1 0 0,1 0 0,-1 0 0,0 0 0,1 0 0,-1 0 0,0 0 0,1 0 0,-1 1 0,1-1 0,-1 0 0,0 0 0,1 0 0,-1 1 0,1-1 0,-1 1 0,-4 0 0,-1 0 0,1 0 0,0 0 0,-1-1 0,1 0 0,-11 0 0,12 0 0,-11-1 0,-27 3 0,21-3-1,19 1 0,0-1 0,0 1 1,0 0-1,0 0 0,-1-1 0,1 2 0,0-1 1,0 0-1,0 0 0,0 1 0,0-1 0,0 1 1,0-1-1,0 1 0,0 0 0,0 0 0,0 0 1,-2 1-1,2 0 1,0 0 0,-1-1 0,1 1 0,-1-1 0,1 0 0,-1 0 0,1 0 0,-1 0 0,0 0 0,1 0 0,-1-1 0,0 1 0,0-1 0,0 0 0,1 0 0,-1 0 0,0 0 0,0-1 0,1 1 0,-1-1 0,-5-1 0,2 1 0,1 0 0,-1 1 0,1-1 0,-1 1 0,-7 1 0,11-1 0,0 1 0,1-1 0,-1 1 0,1-1 0,-1 1 0,0 0 0,1 0 0,-1 0 0,1 0 0,0 0 0,-1 0 0,1 0 0,0 0 0,-1 0 0,1 1 0,0-1 0,0 0 0,0 1 0,0-1 0,0 1 0,-1 2 0,2-3 0,-1 1 0,0-1 0,0 0 0,0 0 0,0 1 0,0-1 0,0 0 0,0 0 0,-1 0 0,1 0 0,0-1 0,0 1 0,-1 0 0,1 0 0,-1-1 0,1 1 0,-1-1 0,-1 1 0,-3 0 0,1 0 0,-1 0 0,1-1 0,-1 0 0,-7 0 0,1-1 0,1-1 0,0 0 0,1-1 0,-1 0 0,-15-6 0,25 8 0,-1 0 0,1 0 0,-1 0 0,1 1 0,0-1 0,-1 1 0,1-1 0,-1 1 0,1-1 0,-1 1 0,0 0 0,1 0 0,-1 0 0,1 0 0,-1 0 0,1 0 0,-1 0 0,1 0 0,-1 1 0,0-1 0,1 0 0,-1 1 0,1 0 0,0-1 0,-1 1 0,1 0 0,0 0 0,-1-1 0,1 1 0,0 0 0,0 0 0,-1 1 0,1-1 0,-1 2 0,0-2 0,0 1 0,0-1 0,0 1 0,0-1 0,0 0 0,-1 0 0,1 0 0,0 0 0,-1 0-1,1-1 1,0 1 0,-1-1 0,1 1 0,-1-1 0,1 0 0,-1 0 0,1 0 0,-1 0 0,1-1 0,-1 1 0,1 0 0,0-1 0,-3-1 0,1 1 2,0 1-1,0-1 1,0 1-1,1 0 1,-1 0-1,0 0 1,0 0 0,-4 1-1,-2 1 0,0 0-1,0 0 0,0-2 1,0 1-1,0-1 0,-12-1 1,-9-1-1,17 2-3,-1 1-1,1 0 1,0 1 0,-21 5 0,24-5 3,1 0 0,-1-1 0,1 0 0,0-1 0,-1 0 0,1-1 0,-14-2 0,9 1 0,0 1 0,-22 1 0,-21-2 0,50 0 0,-1 1 0,1 1 0,-1-1 0,1 1 0,-1 1 0,1 0 0,-13 3 0,16-4 0,-1 1 0,1 0 0,0-1 0,-1 0 0,1-1 0,0 1 0,-1-1 0,1 0 0,-8-2 0,7 1 0,-1 0 0,1 1 1,-1 0-1,0 1 0,1-1 1,-1 1-1,-8 1 1,11-1 0,0 0 0,-1-1 0,1 1 1,0-1-1,0 0 0,0-1 1,0 1-1,0-1 0,0 1 1,-6-5-1,-25-8-3,33 14 2,1-1 0,-1 1 0,0 0 0,1 0 1,-1-1-1,0 1 0,1 0 0,-1 0 0,0 1 0,1-1 0,-1 0 0,0 0 0,1 1 0,-1-1 0,1 1 0,-4 1 0,3-1 0,0 0 0,0 0 0,0 0 0,0 0 0,0 0 0,-1-1 0,1 1 0,0-1 0,0 1 0,-1-1 0,1 0 0,0 0 0,-1 0 0,1 0 0,0 0 0,-1-1 0,-3 0 0,-37-20 0,37 17 0,0 1 0,-1-1 0,1 1 0,-1 1 0,-11-4 0,6 3 0,6 2 0,-1 0 0,1 0 0,-1 0 0,0 1 0,1 0 0,-9 0 0,7 0 1,-1 0 1,1-1 0,-1 0-1,1 0 1,-1-1-1,-10-4 1,-22-4 3,23 9-5,0-1 0,-29 4 0,33-1 0,-1-1 0,1 0 0,0-1 0,0 0 0,0-1 0,-16-4 0,4-3 0,-31-9 0,52 17 0,0 0 0,0 0 0,0 1 0,0-1 0,0 1 0,0 0 0,0 1 0,0-1 0,-6 2 0,-3 1 0,0 0 1,1-2 0,-1 1-1,-25-2 1,-26 2 3,0-1 3,51-1-5,0-1 0,0 2 0,0 0 0,-19 4 0,22-3 0,1-1 0,-1 0-1,1 0 1,-1-1 0,-12-2 0,14 1 0,0 1 1,0 0 0,-1 0-1,1 1 1,0 0 0,0 0-1,-9 3 1,9-2-1,1-1 1,-1 0 0,0 0-1,1-1 1,-1 0-1,0-1 1,1 0 0,-17-4-1,12 3-2,0 0 1,0 0-1,-21 2 0,-28-1-1,20-1 15,24 3-3,14 0-3,1-1 0,-1 0 1,1 0-1,0 0 0,-1 0 1,1 0-1,0-1 0,-1 0 0,-3-1 1,-1-1 8,-31-10 33,37 13-49,1 0 0,-1-1 0,0 1 0,1 0 0,-1 0 0,0 0 0,0 0-1,0 0 1,1 1 0,-1-1 0,0 0 0,1 1 0,-1-1 0,0 1 0,1 0-1,-1-1 1,0 1 0,1 0 0,-2 2 0,0-2-1,0 1 0,0-1 0,0 1 0,0-1 0,0 0 0,0 0 0,0 0 0,0 0 0,-1-1 0,-3 1 0,-43 2 0,29-2 0,19-1 0,-15 1 0,0 1 0,0 0 0,0 1 0,-20 7 0,34-9 0,0 0 0,1-1 1,-1 1-1,0-1 0,0 1 0,0-1 1,0 0-1,0 0 0,1 0 0,-1-1 1,0 1-1,0-1 0,0 1 1,-2-2-1,-38-19 7,35 16-6,1 1 0,-2-1 0,1 2 0,-9-4 0,-21-1-1,37 8 0,0 0 0,-1 0 0,1 0 0,-1-1 0,1 1 0,0 0 0,-1-1 0,1 1 0,0-1 0,0 0 0,-1 1 0,1-1 0,0 0 0,0 0 0,0 0 0,0 0 0,0 0 0,0 0 0,0 0 0,-1-1 0,0-2 0,-71-58 0,69 59-2,1 0 0,0 0 0,0 0 0,0-1 0,0 1 0,0-1 0,1 0 0,0 1 0,0-1 0,0 0 0,0 0 0,0-1 0,1 1 1,-1-5-1,-7-10-1,-3-5 5,12 23-1,-1 0 0,1 1 0,0-1 0,0 0 0,0 1 0,0-1-1,0 0 1,-1 0 0,1 1 0,1-1 0,-1 0 0,0 1 0,0-1 0,0 0 0,0 1 0,0-1 0,1 0 0,-1 1 0,0-1 0,0 0 0,1 1 0,-1-1 0,1 0 0,-1 1-1,0-1 1,1 1 0,-1-1 0,2 0 0,-2 1-1,1-1 0,-1 1 1,0 0-1,1 0 0,-1-1 0,1 1 0,-1 0 0,0-1 0,0 1 0,1-1 0,-1 1 0,0 0 0,0-1 0,1 1 1,-1-1-1,0 1 0,0-1 0,0 1 0,0-1 0,0 1 0,0-1 0,1 1 0,-1-1 0,0 1 0,0 0 1,-1-1-1,1 1 0,0-1 0,0 1 0,0-1 0,0 1 0,0-1 0,0 1 0,-1-1 0,1 1 0,0-1 1,-1 1-1,-19-24-1,14 19 1,6 5 0,0 0 0,1 0 0,-1 0 0,0 0 0,0 0 0,0 0 0,1 0 0,-1 0 0,0 0 0,0 0 0,0 0 0,0 0 0,1 0 0,-1 0 0,0 0 0,0-1 0,0 1-1,1 0 1,-1 0 0,0 0 0,0 0 0,0 0 0,0 0 0,0-1 0,1 1 0,-1 0 0,0 0 0,0 0 0,0 0 0,0-1 0,0 1 0,0 0 0,0 0 0,0 0 0,0 0 0,0-1 0,0 1 0,0 0 0,0 0-1,0 0 1,0-1 0,0 1 0,0 0 0,0 0 0,0 0 0,0-1 0,0 1 0,0 0 0,0 0 0,0 0 0,0 0 0,0-1 0,0 1 0,0 0 0,0 0 0,-1 0 0,1 0 0,0-1 0,0 1 0,0 0 0,0 0 0,0 0-1,-1 0 1,1 0 0,0-1 0,0 1 0,0 0-1,0 0 1,1 0-1,-1 0 1,0 0-1,0 0 1,0-1-1,1 1 1,-1 0-1,0 0 1,0 0 0,0 0-1,0-1 1,1 1-1,-1 0 1,0 0-1,0-1 1,0 1-1,0 0 1,0 0-1,0-1 1,0 1-1,0 0 1,0 0-1,0-1 1,0 1-1,0 0 1,0 0-1,0-1 1,0 1-1,0 0 1,0 0-1,0-1 1,0 1 0,0 0-1,0 0 1,0 0-1,0-1 1,-1 1-1,1-8-20,17 0 16,32 3 59,92 2 0,-109 3 14,-24 1-64,1 0 0,-1 1 0,1-1 1,-1 2-1,0-1 0,0 1 0,0 1 0,12 6 0,29 11-26,-26-13 3,0 2 1,-1 0-1,23 15 1,-27-14 16,1-1 0,0-1-1,0-1 1,1 0 0,25 5 0,137 41-9,-137-38 21,1-2 0,0-1 0,61 7 0,-34-18-8,13 2-46,-57-3 34,1-1-1,-1-1 1,1-1 0,38-8 0,1 0-1,-5 1-2,-31 4 13,41-2 0,-7 5-29,132 14-1,-184-11 26,0 0 0,0-1-1,0-1 1,-1 0 0,1-1 0,0-1-1,0 0 1,-1-1 0,22-8 0,-28 10 9,1 0 0,0 1 0,-1 0 0,1 1 0,18 1 0,5 0 7,17 0-10,92 14-1,-138-15-1,6 1 0,0 0 1,1-1-1,-1 0 0,0 0 1,1-1-1,-1-1 0,16-3 1,-18 4 1,0 0 0,0 1-1,0 0 1,0 0 0,0 1 0,11 1 0,-13 0-2,1-1 0,-1-1 0,1 1 0,-1-1 0,1 0 0,-1 0 0,1 0 0,-1-1 0,1 0 0,-1 0 0,1 0 0,6-3 0,-4 2 5,0 0 0,1 1-1,0 0 1,-1 0 0,1 1 0,-1 0 0,1 1 0,0 0 0,-1 0-1,9 2 1,-16-2-3,-1-1 0,1 0 0,0 0 0,-1 0 0,1 0 0,0 0 0,-1 0 0,1 0 0,0 0 0,-1-1 0,1 1 0,0 0 0,-1 0 0,1 0-1,0-1 1,-1 1 0,1 0 0,-1-1 0,1 1 0,0 0 0,-1-1 0,1 1 0,-1-1 0,0 1 0,1-1 0,-1 1 0,1-1 0,-1 1 0,0-1 0,1 0 0,-1 1 0,0-1 0,1 1-1,-1-1 1,0 0 0,0-1 0,0 2 0,1-1 0,-1 0 0,0 0 1,0 1-1,1-1 0,-1 0 0,0 1 0,1-1 0,-1 1 0,0-1 0,1 0 0,-1 1 0,1-1 0,-1 1 0,1-1 0,-1 1 0,1-1 1,0 1-1,-1 0 0,1-1 0,0 1 0,-1-1 0,1 1 0,0 0 0,-1 0 0,1 0 0,0-1 0,1 1 0,112 7 29,-105-6-37,0-1 0,0 1 0,-1 1 0,14 3 0,15 3-179,-16-11-727,-9 1 68,8 2 142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15:45.053"/>
    </inkml:context>
    <inkml:brush xml:id="br0">
      <inkml:brushProperty name="width" value="0.35" units="cm"/>
      <inkml:brushProperty name="height" value="0.35" units="cm"/>
      <inkml:brushProperty name="color" value="#FFFFFF"/>
    </inkml:brush>
  </inkml:definitions>
  <inkml:trace contextRef="#ctx0" brushRef="#br0">2143 272 4529,'0'-1'65,"0"1"-33,0 0 0,-1-1 1,1 1-1,0 0 0,0 0 1,0-1-1,0 1 1,0 0-1,0-1 0,-1 1 1,1 0-1,0-1 0,0 1 1,0 0-1,0-1 0,0 1 1,0 0-1,0-1 0,0 1 1,1 0-1,-1-1 0,0 1 1,0 0-1,0-1 1,0 1-1,2-2 259,-2 1-259,1 1 1,-1 0-1,0 0 1,0 0-1,1 0 0,-1-1 1,0 1-1,1 0 0,22 0 1147,27 12-125,1 7-995,-32-12 71,36 10 0,-47-15-94,-1-1 0,1 0 0,0-1 1,-1 0-1,1 0 0,0 0 1,-1-1-1,12-2 0,27-9 837,-20 4 451,46-5 1,-69 12-1260,0 1-1,0 0 1,0-1-1,0 1 1,0-1-1,0 0 1,0 0-1,0-1 1,0 1-1,2-2 1,-3 2-33,-1-1 0,1 1 0,-1-1 0,0 0 0,0 1 0,1-1 0,-1 0 0,-1 1 0,1-1 0,0 0 0,0 0 0,-1 0 0,1 0 0,-1 0 0,1-2 0,0 2 53,-1 1-1,1-1 1,0 1 0,0 0 0,0-1-1,0 1 1,0 0 0,0 0 0,0-1-1,0 1 1,1 0 0,1-1 0,-1 1-63,-1 0 0,0 0 0,1 0 1,-1 0-1,0 0 0,0 0 1,0 0-1,0-1 0,0 1 0,0 0 1,0-1-1,-1 1 0,2-3 1,9-22 215,-5 13-147,-6 13-86,0 0 0,0 0 0,0 0 0,0 0 0,0 0 0,0 0 0,0 0 0,0-1 0,0 1 0,0 0 0,0 0 0,0 0 0,0 0 0,0 0 0,1 0 0,-1 0 0,0 0 0,0 0 0,0-1 0,0 1 0,0 0 0,0 0 0,0 0 0,0 0 0,0 0 0,0 0 0,0 0 0,0 0 0,-1-1 0,1 1 0,0 0 0,0 0 0,0 0 0,0 0 0,0 0 0,0 0 0,0 0 0,0 0 0,0 0 0,0-1 0,0 1 0,0 0 0,0 0 0,0 0 0,-1 0 0,1 0 0,0 0 0,0 0 0,0 0 0,0 0 0,0 0 0,0 0 0,0 0 0,0 0 0,0 0 0,-1 0 0,1 0 0,0 0 0,0 0 0,0 0 0,0 0 0,0 0 0,-8 1 53,1-1-1,-1 0 1,1 0 0,-12-2 0,-8 0-31,-6 1-6,-55 0-4,81 1-15,0 1 0,0 0 1,0 0-1,0 0 0,0 1 1,1 0-1,-1 1 0,1 0 1,-12 6-1,12-4 5,0-1-1,0 0 1,0 0-1,0-1 1,0 0 0,-1 0-1,1 0 1,-1-1-1,0 0 1,0 0-1,0-1 1,0 0 0,0 0-1,-10-1 1,13 0-4,1 0 1,-1 1 0,0-1-1,0 1 1,1-1-1,-1 1 1,0 0-1,1 1 1,-1-1 0,1 1-1,-1-1 1,1 1-1,-5 4 1,0 0 14,0 1 0,1 0 0,-11 14 0,15-19-6,1 1-1,-1 0 1,1-1-1,-1 0 1,0 0-1,0 0 0,0 0 1,-1 0-1,1 0 1,0-1-1,-1 0 0,-6 2 1,-44 3 154,4-2-54,25 0-66,0-2-1,-1 0 0,1-2 1,-1 0-1,-30-6 0,-200-13 583,-82 12-424,295 6-196,-68-11-1,69 6 1,-65-1 0,49 8 4,1-3-1,-60-9 1,84 6-6,15 3-2,1-1-1,-1-1 1,1 0-1,-31-13 1,29 9-4,0 1 0,-1 1 0,1 0 0,-1 2 0,-30-4 0,48 7-1,-1 1 1,1-1 0,-1 0-1,1 0 1,-1 0-1,1-1 1,-1 1-1,1-1 1,0 1-1,0-1 1,0 0 0,-3-2-1,4 3 0,0 0 0,0 0 1,0 0-1,0-1 0,0 1 0,0 0 0,1 0 0,-1 0 0,0-1 1,0 1-1,1 0 0,-1-1 0,1 1 0,0 0 0,-1-1 0,1 1 1,0-1-1,0 1 0,-1-1 0,1 1 0,0-1 0,1-2 1,29-13-121,-7 9 100,1 0-1,0 1 0,1 2 0,-1 0 0,40-2 1,125 9 62,-92 2-41,-51-1 2,76 15-1,-85-11-1,0-1 0,0-2 0,50-1 0,-74-5 40,0 1 0,1 1 1,-1 1-1,1 0 0,-1 0 0,0 2 1,0-1-1,0 2 0,13 4 1,-26-8-36,0 1 1,1-1-1,-1 0 1,0 1 0,0-1-1,1 0 1,-1 0 0,0 0-1,1 1 1,-1-1 0,0 0-1,1 0 1,-1 0 0,1 0-1,-1 1 1,0-1 0,1 0-1,-1 0 1,1 0-1,-1 0 1,0 0 0,1 0-1,-1 0 1,1 0 0,-1 0-1,0 0 1,1-1 0,-1 1-1,0 0 1,1 0 0,-1 0-1,1 0 1,-1-1 0,0 1-1,1 0 1,-1-1-1,-1 1 4,0-1-1,0 0 0,0 0 1,-1 1-1,1-1 0,0 1 0,0-1 1,-1 1-1,1 0 0,0-1 1,-1 1-1,1 0 0,0 0 0,-1 0 1,-1 0-1,-177-20 33,96 13 15,-83-18 0,10 0 111,52 11-81,-126-10-55,130 19-64,64 2 15,0 1-1,0 2 1,0 1-1,-49 9 1,55-3 1,13-2 11,-1-1 0,-25 1 0,33-2 0,11 1-26,19 8-75,-7-5 24,-4-5 24,-1-1-1,1 0 1,0 0-1,-1-1 1,1 0-1,14-1 1,1 0 23,51 1-3,254-10 197,-281 7-47,1 3 1,91 10 0,-217-33-103,19 15-55,-1 1-1,0 4 1,-108 7 0,155-4-26,-59 4-525,-1 6 239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30:40.138"/>
    </inkml:context>
    <inkml:brush xml:id="br0">
      <inkml:brushProperty name="width" value="0.35" units="cm"/>
      <inkml:brushProperty name="height" value="0.35" units="cm"/>
      <inkml:brushProperty name="color" value="#FFFFFF"/>
    </inkml:brush>
  </inkml:definitions>
  <inkml:trace contextRef="#ctx0" brushRef="#br0">1490 510 776,'-61'-7'304,"5"1"194,0 1 0,-60 4 0,18 10 1232,89-10-1297,1 0 0,-1-1 1,1 0-1,0 0 1,-10-4 451,39 5 77,38 4-710,114 22 1,-112-13-258,2-3 1,63 1 0,-47-13 4,-38 1 2,53 5 0,10 13 24,-69-10-4,1 0 0,56 0 0,-83-6-14,-6-1-3,-1 0-1,1 1 1,0 0 0,0 0 0,-1 0-1,1 0 1,0 0 0,0 1 0,0-1-1,-1 1 1,1-1 0,0 1-1,-1 0 1,1 0 0,-1 1 0,1-1-1,-1 0 1,1 1 0,1 1 0,-4-3-4,1 1 1,-1-1 0,0 0-1,0 0 1,0 1 0,1-1-1,-1 0 1,0 0 0,0 1-1,0-1 1,0 0 0,0 1-1,0-1 1,1 0 0,-1 0-1,0 1 1,0-1 0,0 0-1,0 1 1,0-1 0,0 0-1,0 1 1,0-1 0,-1 0-1,1 1 1,0-1 0,0 0-1,0 0 1,0 1 0,0-1-1,0 0 1,-1 1 0,1-1-1,0 0 1,-1 1 0,-12 4 62,-18-4 93,-196-4 1125,-46-2-158,230 1-442,-1 3 0,-67 6 0,99-4-467,0 0 0,0-1 0,-1 0 0,1-1 0,0-1 0,-24-6 0,24 8-64,11 4-34,20 8-25,-9-9-75,0-1 0,0 0 0,0 0 0,0-1 0,0 0-1,17-1 1,65-10 41,-24 2-35,207-9-2,-140 11-21,-37 1 13,102 8 0,119 31 57,-244-26-54,-51-4-6,8 1 18,-25-5-11,-10-3 2,-13-2-10,0 0 0,0 1 0,0 0 0,-1 2 0,-31-2 0,27 3 11,-15-2 18,-100-9 101,-172 8-1,152 8-103,-162-17 0,252 9-26,0 3 0,0 3 0,-68 10 0,122-9-11,0-1 0,0 2 1,-15 5-1,8-3-9,11-3 4,-5 2-16,13-5 22,0 0 0,0 1 0,0-1 0,0 0 0,0 1 0,0-1 0,0 0 0,0 1 0,0-1 0,0 0 0,0 0 0,0 1 0,0-1 0,0 0 0,0 1 0,0-1 0,0 0 1,0 1-1,0-1 0,0 0 0,0 0 0,1 1 0,-1-1 0,0 0 0,0 1 0,0-1 0,0 0 0,1 0 0,-1 0 0,0 1 0,0-1 0,1 0 0,-1 0 0,0 0 0,0 1 0,1-1 0,0 0 1,12 3-27,372-25 10,-66 4 17,-172 13 0,637-4 36,-685 14-18,180 32 0,-257-33-12,-25-6-17,-39-4 0,-43 11 30,54-2 4,-46-1 0,-197-27 10,28 1-7,-195-2 26,347 19-35,-2 5 0,1 3 1,-95 14-1,36-5-16,130-9-115,87 9 106,120 3 0,70-17-3,-135 1 10,877-15 14,-808 10 1,35-1 44,-205 9-51,-9 1 1,0-1 0,1-1 0,-1 1 0,0-2 0,10-1 0,-7-3 7,-14-1-10,1 6-5,0 0 0,0 0 0,-1 0 1,1 0-1,0 0 0,-1 1 0,1-1 1,-1 1-1,-3-1 0,-190 5 49,36 2-11,6-10-19,-346 6 35,284 10-31,-317-8-8,502-3-18,22-3-10,20-1 6,73 0-4,272-16-27,14-6 22,-256 18 16,747 22 50,-504 0-15,-341-15-33,-17-2-1,-32-1-1,-52-4 0,-61 0 29,16 5-10,-95 2 5,-196 12 5,2-23-8,311 4-10,-131-13-4,229 18-18,1 0 1,-1 0-1,-16-7 1,26 9 9,-1 0 0,1 0 0,0 0 1,0 0-1,-1 0 0,1 0 0,0 0 0,0 0 0,-1 0 1,1 0-1,0 0 0,-1 0 0,1-1 0,0 1 1,0 0-1,0 0 0,-1 0 0,1 0 0,0-1 1,0 1-1,0 0 0,-1 0 0,1 0 0,0-1 0,0 1 1,0 0-1,0 0 0,0-1 0,0 1 0,-1 0 1,1-1-1,0 1 0,0 0 0,0 0 0,0-1 1,0 1-1,0 0 0,0 0 0,0-1 0,0 1 0,0 0 1,0-1-1,0 1 0,1 0 0,-1-1 0,2 0-2,1 0 0,-1 0 0,1 0 0,-1 0 0,1 0-1,0 1 1,-1-1 0,1 1 0,3 0 0,588-35-75,-353 26 71,622 19 37,-375 33 42,-467-41-65,-30-4-3,-39-4 8,-169 0 39,-435 6 5,324 4-27,-132 7-34,429-7-35,23 0-4,16 2-23,1-3 57,0-1 0,0 0 0,0 0 0,1-1 1,-1 0-1,13-1 0,-8 1 4,665-13-56,-473 4 70,0 9 1,306 41 0,-439-33-37,-43-7 0,0 2 1,0 2 0,30 8 0,-59-14 24,1 0 1,-1 1-1,1-1 0,-1 0 1,1 1-1,-1-1 0,0 1 1,1-1-1,-1 1 1,0-1-1,1 1 0,-1 0 1,0 0-1,0 0 0,0 0 1,2 1-1,-29-1-24,2 0 15,-358-5 40,-416 49 15,576-29-31,27 1 0,-202 44 0,261-41-52,116-16 11,17-1 7,11 1-19,19 1 8,1-2 0,41 0 0,424-20-26,-145 0 63,251 19 43,-200 0 5,-260-4-9,-300 13 14,-31 3-16,32-2-19,-165-10 0,80-4-18,67 5 11,-523 29 29,543-24-104,294-7-73,199-10 93,185-3 56,-171 6 15,131 2 18,-459 4-46,-8 1 5,0-1 0,-1 0 0,1-1 0,0 0-1,15-4 1,-28 5-7,0 0-1,0 0 1,1 0-1,-1 0 1,0 0-1,0 0 1,1 0-1,-1 0 1,0 0-1,0 0 1,0-1-1,1 1 1,-1 0-1,0 0 1,0 0-1,1 0 1,-1 0-1,0 0 0,0 0 1,0-1-1,0 1 1,1 0-1,-1 0 1,0 0-1,0-1 1,0 1-1,0 0 1,0 0-1,1 0 1,-1-1-1,0 1 1,0 0-1,0 0 1,0 0-1,0-1 1,0 1-1,0 0 1,0 0-1,0-1 1,0 1-1,0 0 1,0 0-1,0-1 1,0 1-1,0 0 1,0 0-1,0 0 1,0-1-1,0 1 1,0 0-1,-1 0 1,1-1-1,0 1 0,0 0 1,0 0-1,0 0 1,0 0-1,-1-1 1,1 1-1,0 0 1,0 0-1,0 0 1,-1 0-1,1 0 1,0-1-1,-21-8 26,-47-5 9,0 3 1,-89-3-1,42 5-15,-513-22 51,-3 36-34,234 0 7,311-5-31,-256 8 68,272-6-73,39-2-5,-46 7 0,-26 12-41,101-19 35,0 1 0,-1-1 0,1 1 0,0 0 0,0 0 1,0 0-1,0-1 0,1 2 0,-1-1 0,-3 2 0,5-2 1,-1-1-1,1 0 1,-1 1 0,1-1-1,0 1 1,-1-1-1,1 1 1,0 0-1,0-1 1,-1 1 0,1-1-1,0 1 1,0-1-1,0 1 1,0 0-1,-1-1 1,1 1 0,0 0-1,0-1 1,0 1-1,1-1 1,-1 1-1,0 0 1,0 0 0,1 1-2,0 0 0,0-1-1,1 1 1,-1 0 0,0-1 0,1 1 0,-1-1 0,1 1 0,0-1 0,-1 0 0,1 0 0,0 0 0,0 0 0,0 0 0,-1 0 0,1 0 0,0-1-1,0 1 1,4 0 0,15 3-10,-1-1 0,28 0-1,-7-1 2,449 7-60,7-31 77,-33 1 16,-3 37-61,-186-1-18,-249-14 52,-12 1 2,-1-1 1,1-1-1,-1 0 0,1-1 0,-1-1 0,1 0 0,23-7 1,-36 9 3,-1 0 0,1 0 1,-1 0-1,1 0 0,-1 0 1,0-1-1,1 1 0,-1 0 0,1 0 1,-1 0-1,0-1 0,1 1 1,-1 0-1,0-1 0,1 1 1,-1 0-1,0-1 0,1 1 1,-1 0-1,0-1 0,0 1 1,0-1-1,1 1 0,-1-1 1,0 1-1,0 0 0,0-1 1,0 1-1,0-1 0,0 1 1,0-1-1,0 1 0,0-1 1,0 1-1,0 0 0,0-1 1,0 1-1,0-1 0,0 1 1,0-1-1,0 1 0,-1 0 1,1-1-1,0 1 0,0-1 0,-1 1 1,1 0-1,0-1 0,0 1 1,-1 0-1,0-1 0,-1-1-1,-1 0 0,1 0 0,-1 0 0,0 0 0,0 1 0,0-1 0,-5-1 0,-20-5-4,-1 1 1,0 1 0,-1 1 0,1 2 0,-33 0 0,-161 10 4,207-6 1,-211 14 0,-324 16 18,115-7 9,224-11-23,-360 53 73,504-48-76,51-13-2,27-2-20,18-3 9,2-2 3,36-7 1,11-3-8,115 1 4,-47 3 12,-80 3 0,607-40 14,-2 24 6,-499 21-12,219-1 34,-368 1-35,-1-1 0,1 0 1,0-2-1,-1-1 0,22-6 1,-43 10-8,1 0 1,0 0-1,0 0 1,0 0-1,0-1 0,-1 1 1,1 0-1,0 0 1,0-1-1,-1 1 1,1-1-1,0 1 1,-1-1-1,1 1 1,0-1-1,-1 1 1,1-1-1,-1 0 1,1 1-1,-1-1 1,1 0-1,-1 1 1,1-1-1,-1 0 1,0 0-1,0 0 1,1 1-1,-1-1 1,0 0-1,0 0 1,0 0-1,0 1 1,0-1-1,0 0 0,0 0 1,0 0-1,0 0 1,0 1-1,0-1 1,0 0-1,-1 0 1,1 0-1,0 1 1,-1-1-1,1 0 1,0 0-1,-1 1 1,1-1-1,-1 0 1,1 1-1,-1-1 1,1 0-1,-1 1 1,0-1-1,1 1 1,-1-1-1,-1 0 1,-11-5 7,-1 0 0,1 1 1,-1 0-1,0 1 1,0 1-1,-24-3 0,-465-33 114,304 30-98,-773-17 48,790 20-62,219 7-30,1-2 0,-1-1 0,67-14 0,22-1 18,329-8 11,-196 15 0,382 6 45,-618 5-50,157 0 18,-203-3-20,-36-7-1,5 0 8,-67-2 36,-202 8-1,40 3-14,81-10-21,-209-5-17,391 13-58,42-1 31,507-34-36,468 18 113,-974 20-49,-10 0-3,1-1-1,0 0 1,0-1-1,16-4 1,-29 5 9,0 0 0,-1 0-1,1 0 1,0 0 0,-1 0 0,1 0-1,-1 0 1,1 0 0,-1-1 0,1 1 0,0 0-1,-1-1 1,1 1 0,-1 0 0,1-1-1,-1 1 1,1 0 0,-1-1 0,0 1 0,1-1-1,-1 1 1,1-2 0,-9-5-23,-25-4 5,-1 6 21,-1 1 1,-56 2-1,48 1 7,-83-2 21,-552 13 28,678-10-58,-341 21 11,302-20-42,33 1 5,6 0 5,14 2-5,30 2 1,323-11-36,-209-1 62,408-22 41,-145 24-83,-398 5-16,0-1-1,43-6 1,-91-3-27,-52 6 86,0 3 0,-127 16 0,-15 1-1,30-19 5,-33 1-22,208 4-39,33-1-8,268-20-53,-151 7 112,159-28 12,30-1 32,-198 36-24,-118 4-16,-8 0 0,0 0 0,-1 1 0,1-1 0,0 0 0,0 0 0,0 0 0,0 0 0,0 0 0,-1 0 0,1 0 0,0 0 0,0 0 0,0 0 0,0 0 0,-1 0 0,1-1 0,0 1 0,0 0 0,-1-1 0,1 1 0,0-1 0,0 1 0,-1-1 0,1 1 0,0-1 0,-1 1 0,1-1 0,-1 1 0,1-1 0,-1 0 0,1 1 0,-1-1 0,1-1 0,-1 1-1,-1 0 0,1 0 1,-1 0-1,1 1 1,-1-1-1,0 0 1,1 0-1,-1 0 1,0 1-1,1-1 1,-1 0-1,0 0 0,0 1 1,0-1-1,0 1 1,0-1-1,0 1 1,0-1-1,0 1 1,0 0-1,0 0 1,0-1-1,-2 1 0,-34-9-15,-2 8 18,0 1 1,0 2-1,0 2 0,-61 14 1,48-9 1,30-7-3,1 2 0,-1 0 0,1 2 0,0 0 0,0 1 0,1 1 0,-31 17 0,50-24-3,-1 0 0,1 0 0,-1 0-1,1 1 1,-1-1 0,1 0 0,0 0 0,-1 1-1,1-1 1,0 1 0,0-1 0,0 1-1,0 0 1,0-1 0,1 1 0,-1 0 0,0 0-1,1-1 1,-1 1 0,1 3 0,0-3 0,0-1-1,0 0 1,1 1 0,-1-1 0,1 0 0,-1 0 0,1 0-1,-1 1 1,1-1 0,0 0 0,0 0 0,-1 0-1,1 0 1,0 0 0,0 0 0,0 0 0,0-1-1,0 1 1,0 0 0,1 0 0,-1-1 0,0 1-1,0-1 1,0 1 0,1-1 0,-1 1 0,0-1 0,0 0-1,2 1 1,8 0-2,-1 1-1,1-1 1,0-1-1,-1 0 1,1-1-1,-1 0 1,1 0-1,11-3 1,84-28-15,-86 26 19,88-36 6,-96 36-1,0 0 1,0-1-1,-1 0 1,0-1-1,-1 0 1,16-15-1,-15 11 9,-6 8-9,-1 0-1,0 0 0,0 0 0,0-1 0,3-6 0,-7 10-4,1 1 1,-1-1-1,0 0 0,1 1 0,-1-1 0,0 0 0,0 0 0,0 1 0,0-1 0,0 0 1,0 0-1,0 0 0,0 1 0,0-1 0,0 0 0,0 0 0,0 1 0,0-1 0,-1 0 1,1 1-1,0-1 0,0 0 0,-1 0 0,1 1 0,-1-1 0,1 1 0,-1-1 0,1 0 1,-1 1-1,1-1 0,-1 1 0,1-1 0,-1 1 0,0-1 0,1 1 0,-1 0 0,0-1 1,1 1-1,-1 0 0,0-1 0,1 1 0,-1 0 0,0 0 0,0 0 0,-1 0 0,-12-4 2,-1 1 0,0 1 0,0 0 0,1 1 1,-1 1-1,0 0 0,0 1 0,0 0 0,-26 7 0,18-2 1,0 0 0,0 2 1,1 1-1,0 1 0,-30 18 1,42-23-7,1 2 0,1-1 1,-1 1-1,1 0 1,0 1-1,1 0 0,-9 12 1,15-18 1,-1-1 1,1 1 0,0 0-1,0 0 1,0-1 0,0 1-1,0 0 1,1 0-1,-1 0 1,0 0 0,1 1-1,0-1 1,-1 0 0,1 0-1,0 0 1,0 0-1,0 0 1,0 0 0,1 0-1,-1 1 1,0-1 0,1 0-1,0 0 1,-1 0-1,1 0 1,0 0 0,0 0-1,0-1 1,0 1-1,0 0 1,1 0 0,-1-1-1,1 1 1,-1-1 0,1 1-1,-1-1 1,1 0-1,0 1 1,-1-1 0,1 0-1,0 0 1,0 0 0,4 1-1,2 1 2,1 0 1,-1 0-1,1-1 0,0 0 0,0 0 0,0-1 0,0 0 1,0-1-1,0 0 0,0 0 0,17-3 0,9-4 2,57-19-1,-73 20 2,29-11 11,-1-1 1,52-30 0,-90 44-6,-1-2 0,1 1 0,14-14 0,-21 17-7,0 0 1,0 1-1,0-1 0,-1 0 1,1 0-1,-1 0 0,1 0 1,-1 0-1,0 0 0,0-1 1,1 1-1,-2 0 0,1-1 1,0 1-1,0 0 0,-1-1 1,1 1-1,-1-1 0,0 1 1,0-6-1,-2 5 1,1-1 0,-1 1 0,0 0 0,0 0 0,-1 0 0,1 0 0,-1 0 0,1 0 0,-1 1 0,0-1 0,0 1 0,0 0 0,0 0 0,0 0-1,-1 0 1,1 0 0,-1 1 0,-6-3 0,-5-1 4,0 0-1,0 2 0,-19-4 0,16 6-4,-1 0 0,1 2 0,0 0 0,0 1 0,0 1 0,0 0 0,1 2 0,-1 0-1,1 1 1,0 0 0,0 2 0,1 0 0,0 0 0,1 2 0,-18 13 0,29-20-6,0 1-1,0-1 1,0 1 0,0 0 0,1 0-1,0 0 1,0 1 0,0-1 0,0 1-1,1 0 1,-4 8 0,6-11 1,-1 0 0,1 0 1,0 0-1,0 0 0,0 0 1,0 0-1,0 0 0,0 0 0,0 0 1,0 0-1,1 0 0,-1-1 1,1 1-1,0 0 0,-1 0 1,1 0-1,0-1 0,0 1 0,0 0 1,0-1-1,0 1 0,1-1 1,-1 1-1,0-1 0,1 1 1,-1-1-1,1 0 0,-1 0 0,1 0 1,0 0-1,-1 0 0,1 0 1,0 0-1,2 0 0,3 2 0,1-1-1,0 0 1,0 0-1,0-1 1,0 0-1,0 0 1,0 0-1,0-1 1,11-2-1,77-14-4,-75 11 7,9 0 9,-1-2-1,0-2 1,0 0 0,-1-2-1,0-1 1,49-29-1,-74 39-6,0 0 0,-1 0 0,1 0 0,0 0-1,-1-1 1,1 0 0,-1 1 0,0-1 0,0 0 0,0 0-1,0 0 1,0 0 0,0 0 0,-1 0 0,0-1 0,2-5-1,0 1 7,-2 6-7,0 0 1,-1 0-1,1 0 1,-1-1-1,1 1 1,-1 0-1,0 0 1,1 0-1,-1 0 0,0-1 1,0 1-1,-1 0 1,1 0-1,0 0 1,-2-4-1,0 3 0,1 1 0,-1-1 0,0 1-1,0-1 1,-1 1 0,1 0 0,0 0 0,-1 0 0,1 0-1,-1 0 1,1 0 0,-1 1 0,-4-2 0,-8-4 0,0 2-1,0 0 1,0 0 0,0 2 0,-1 0 0,1 0 0,-1 2 0,-18 0 0,5 1 2,-1 1 1,1 2-1,-45 10 0,42-5 1,-1 1 1,-51 23-1,73-28-6,0 2 0,1-1 1,0 1-1,0 1 0,0 0 0,1 0 0,0 1 0,0 0 0,1 1 0,0-1 0,-8 14 1,15-20 0,-1-1 0,1 1 0,0 0 0,0 0 0,0 0-1,0 1 1,0-1 0,1 0 0,-1 0 0,0 0 0,1 1 0,0-1 0,0 0 0,0 0 0,0 1 0,0-1 0,0 0 0,0 1 0,1-1 0,-1 0 0,1 0 0,-1 0 0,1 1 0,0-1 0,0 0 0,0 0 0,0 0 0,0 0 0,1 0 0,-1-1 0,1 1 0,-1 0 0,1-1 0,0 1 0,-1-1 0,1 1 0,0-1 0,0 0 0,0 1 0,0-1 0,3 1 0,-1-1 2,0 1 0,0-1 0,-1 0 1,1 0-1,0 0 0,0 0 0,0-1 0,0 0 0,0 1 1,0-2-1,0 1 0,0 0 0,0-1 0,-1 0 1,1 1-1,0-2 0,0 1 0,0 0 0,-1-1 0,1 0 1,-1 1-1,1-2 0,-1 1 0,3-3 0,-2 1 2,-1 0 0,1 0-1,-1-1 1,0 1 0,-1-1-1,1 0 1,-1 0 0,0 0 0,0 0-1,0-1 1,-1 1 0,0 0-1,1-7 1,-2 9-2,1 0 0,-1-1 0,0 1 0,0-1-1,0 1 1,0-1 0,-1 1 0,0 0 0,1-1 0,-1 1 0,0 0 0,-1-1 0,1 1-1,0 0 1,-1 0 0,0 0 0,0 0 0,0 0 0,0 1 0,0-1 0,-5-4 0,0 3-2,-1-1 0,0 2 1,0-1-1,0 1 0,0 0 1,0 1-1,-1 0 0,1 0 1,-1 1-1,0 0 0,1 0 1,-1 1-1,0 0 0,0 1 1,1 0-1,-14 3 0,2 0 0,1 1 0,0 0 0,0 2 0,1 0 0,0 2 0,-24 13 0,38-19-2,0 1 0,0-1 1,0 1-1,0 0 0,1 0 0,0 0 0,0 0 1,0 1-1,0-1 0,0 1 0,1 0 0,0 0 1,0 0-1,-1 5 0,2-8 2,1 0 1,-1 0-1,1 0 0,-1 0 1,1 1-1,0-1 0,0 0 0,0 0 1,0 0-1,0 0 0,0 0 0,1 1 1,-1-1-1,1 0 0,0 0 1,-1 0-1,1 0 0,0 0 0,0 0 1,0-1-1,1 1 0,-1 0 0,0 0 1,1-1-1,-1 1 0,1-1 1,-1 1-1,1-1 0,0 0 0,-1 1 1,1-1-1,0 0 0,0 0 0,0 0 1,0-1-1,0 1 0,4 1 1,1 0 0,0-1 0,1 1 0,-1-1 0,1-1 0,-1 1 0,1-1 0,-1 0 0,1-1 1,-1 0-1,1 0 0,-1-1 0,0 0 0,0 0 0,1 0 0,-1-1 0,-1 0 1,1-1-1,0 1 0,-1-1 0,0-1 0,0 1 0,9-10 0,-5 5 6,-3 2 0,0 0 0,-1 0 0,1 0 0,7-13-1,-12 17-3,-1-1 0,0 1 0,1-1 0,-1 1 0,0-1 0,0 1 0,-1-1 0,1 0 0,-1 1 0,0-1 0,0 0 0,0 0 0,-1 1 0,1-1 0,-2-4 0,1 4-1,0 0 1,0-1-1,-1 1 0,0 0 1,1 0-1,-1 0 0,-1 1 1,1-1-1,-1 0 0,1 1 1,-1-1-1,-6-4 0,8 7-1,-1-1 0,0 1-1,0 0 1,1 0-1,-1 0 1,0 0 0,0 0-1,0 1 1,0-1-1,0 0 1,0 1 0,0 0-1,-1-1 1,1 1-1,0 0 1,0 0 0,0 0-1,0 0 1,0 1-1,0-1 1,0 1-1,0-1 1,0 1 0,0 0-1,0-1 1,0 1-1,0 0 1,0 0 0,-3 3-1,3-2 1,0 1 0,-1-1 0,1 1-1,0 0 1,0 0 0,1 0 0,-1 0-1,0 0 1,1 1 0,0-1 0,0 0-1,0 1 1,-1 5 0,-10 26 1,9-31-2,1-1 0,0 1 0,0 0 0,0 0 0,0 0 0,1 0 0,0 0 0,0 0 0,0 0 0,0 0 0,1 1 0,-1-1 0,1 0 0,0 1 0,1-1 1,0 5-1,1-4 3,1 3-7,-2-18 37,-3-17-30,0 11-2,1 0 0,1 1 1,0-1-1,4-24 0,-2 32 0,-1 6 0,0 0 0,0 0 0,-1 0 0,1-1 0,-1 1 0,0 0 0,1-1 0,-1 1 0,0 0 0,0 0 0,0-1 0,-1 1 0,1 0 0,-1-1 0,1 1 0,-1 0 0,0 0 0,1 0 0,-4-4 0,4 5-1,-1 1 0,0 0 0,0 0 0,0 0 0,0 0 0,0 0 0,1 0 0,-1 0 0,0 0 0,0 0 0,0 0 0,0 0 0,0 0 0,0 1 0,1-1 0,-1 0 0,0 1 0,0-1 0,0 0 1,-1 2-1,-15 8-29,-156 129-80,164-131 101,1 0 0,0 0 0,-13 18 0,20-25 6,0 1 1,0 0-1,0-1 0,0 1 1,1 0-1,-1 0 1,0 0-1,1 0 0,-1 0 1,1-1-1,0 1 1,-1 4-1,2-5 1,-1 0 0,0 0 0,1 0 0,-1 0 0,0 0 0,1 0-1,-1 0 1,1 0 0,-1 0 0,1 0 0,0 0 0,0 0 0,-1 0 0,1-1 0,0 1 0,0 0 0,0-1 0,0 1 0,-1 0 0,1-1-1,0 1 1,0-1 0,0 1 0,2-1 0,-2 1 1,0-1 0,0 1 0,0-1 0,0 0 0,0 0-1,0 1 1,0-1 0,0 0 0,0 0 0,0 0 0,0 0 0,0 0 0,0 0-1,0-1 1,0 1 0,0 0 0,0 0 0,0-1 0,0 1 0,0-1 0,0 1-1,0-1 1,2 0 0,15-21-12,-9 9-1,38-31-2,-27 20 16,-17 21 0,0 0 0,0 0 0,-1 0 0,1-1 0,-1 1 0,0-1 0,0 0 0,0 1 0,0-1 0,1-6 0,11-18 0,-13 27 0,-1 0 0,1 0 0,0 0 0,-1 0 0,1 0 0,0 0 0,0 0 0,0 0 0,0 1 0,0-1 0,0 0 0,0 0 0,0 1 0,0-1 0,0 1 0,0-1 0,0 1 0,1 0 0,0-1 0,-1 1-1,-1 0 1,1 1 0,-1-1 0,1 0 0,0 0 0,-1 1 0,1-1 0,-1 0 0,0 1 0,1-1-1,-1 1 1,1-1 0,-1 0 0,0 1 0,1-1 0,-1 1 0,0-1 0,1 1 0,-1-1 0,0 1-1,0-1 1,1 1 0,-1 0 0,0-1 0,0 1 0,0-1 0,0 1 0,0-1 0,0 1 0,0 0-1,0-1 1,0 1 0,0-1 0,0 1 0,0-1 0,-1 2 0,-6 21-14,0-17 9,0 1-1,0-1 1,0 0-1,-1-1 0,0 1 1,0-2-1,0 1 1,-1-1-1,-13 4 1,-18 12-8,31-13 13,0 0 0,0 0 0,1 1-1,0 0 1,1 1 0,0 0 0,-12 19 0,-1 0 12,20-27-21,0-14 4,1 3 5,1 1 0,-1-1 0,1 1 0,1 0 0,0-1 0,0 1 0,1 0 0,0 1 0,0-1 0,1 1 0,6-9 0,50-50 0,-43 46 0,-17 18-1,1 0 1,0 1-1,0-1 0,0 0 1,0 1-1,0-1 0,1 1 1,-1 0-1,1 0 0,-1 0 1,1 0-1,0 0 0,0 1 1,0-1-1,0 1 0,4-2 0,-14 10-24,-51 71-10,54-73 35,1-1 0,-1 0 0,0 0 0,0 0 0,-1 0 0,1-1 0,-6 4 0,-21 17 0,17-10 0,-14 17-14,28-30 13,-1-1 0,1 1-1,-1 0 1,1-1 0,-1 1 0,0-1 0,1 1 0,-1-1 0,0 1 0,0-1 0,1 1 0,-1-1-1,0 0 1,0 1 0,0-1 0,1 0 0,-1 0 0,-1 1 0,1-2-9,12-2 2,-8 3 7,1-1 0,0 0 0,0 0 0,-1 0 0,1 0 0,-1-1 0,1 1 0,-1-1 0,0 0 0,1 0 0,-1 0 0,0-1 0,0 1 0,0-1 0,-1 0 0,1 1-1,4-8 1,-4 7 0,0 0-1,0 0 0,0 0 1,1 0-1,-1 0 0,1 1 0,0-1 1,6-2-1,8-6 1,92-65 1,-108 76 0,-1-1 0,0 0 0,0 0 0,0 0 0,0 0 1,0 0-1,0-1 0,0 1 0,0 0 0,0 0 0,0-1 0,0 1 0,0-2 0,-1 2 0,0 0 0,0 1-1,0-1 1,0 0 0,0 1 0,0-1 0,0 1 0,-1-1 0,1 0 0,0 1 0,0-1 0,-1 1 0,1-1 0,0 1 0,-1-1 0,1 1 0,-1-1 0,1 1 0,0-1 0,-1 1 0,1-1 0,-1 1 0,1 0 0,-1-1 0,0 1 0,1 0 0,-1-1 0,1 1-1,-1 0 1,0 0 0,1 0 0,-1-1 0,1 1 0,-1 0 0,0 0 0,1 0 0,-2 0 0,0 0-2,1 0-1,-1 0 1,0 0-1,1 0 1,-1 1-1,0-1 1,1 0-1,-1 1 1,0-1-1,1 1 1,-1 0-1,1-1 1,-1 1-1,1 0 1,0 0-1,-1 0 1,-1 2 0,-22 22-42,22-23 44,-7 16-17,9-16 15,0 1 0,-1-1 1,1 0-1,0 1 0,-1-1 1,1 0-1,-1 0 0,0 0 0,1 0 1,-5 2-1,-16 12-1,2-3 3,2 0 0,-18 17 0,35-29-1,0 1-1,0-1 1,0 0-1,0 0 1,0 0-1,0-1 1,0 1-1,0 0 1,-1 0-1,1-1 1,0 1-1,-1 0 1,1-1-1,0 0 1,-1 1-1,1-1 1,0 0-1,-1 1 1,1-1-1,-1 0 1,1 0-1,-1 0 1,1 0-1,0-1 0,-1 1 1,1 0-1,-1 0 1,-1-2-1,3 2 1,0 0 0,0 0-1,0 0 1,0 0-1,-1 0 1,1 0 0,0 0-1,0-1 1,0 1-1,0 0 1,0 0 0,0 0-1,0 0 1,0 0 0,0-1-1,0 1 1,0 0-1,0 0 1,0 0 0,0 0-1,0 0 1,0-1-1,0 1 1,0 0 0,0 0-1,0 0 1,0 0-1,0 0 1,0-1 0,0 1-1,0 0 1,0 0-1,0 0 1,0 0 0,0 0-1,0 0 1,1-1-1,-1 1 1,0 0 0,0 0-1,0 0 1,0 0-1,0 0 1,0 0 0,0 0-1,1 0 1,-1 0-1,0 0 1,0 0 0,0-1-1,0 1 1,0 0 0,1 0-1,-1 0 1,0 0-1,16-10-63,-10 7 50,-1-1 1,1 1 0,-1-1 0,0 0-1,8-10 1,3-7-12,-8 11 25,0-1 0,-1 0 0,0 0 0,8-19 0,-14 28 1,0 0 0,0 0 0,0 1 0,0-1 0,0 0 0,1 1 0,-1-1 0,0 1 0,1 0 0,-1-1 0,1 1 0,-1 0 0,1 0 0,3-2 0,-4 1-18,-5 3 10,-1 0 0,0 0 1,0 0-1,1 1 0,-1-1 1,1 1-1,-1 0 1,1 1-1,0-1 0,0 1 1,-6 4-1,-11 7-6,-9 1 11,20-11 3,1 1 0,0 0 0,0 0-1,0 1 1,1 0 0,0 0 0,0 1 0,-8 9 0,10-10-3,0 0 0,0 0 0,0-1 0,-11 7 0,16-11 2,1-1 1,1 0 0,-1 0-1,0 0 1,0 0-1,0 0 1,1 0 0,-1 0-1,0 0 1,0 0-1,0 0 1,0 0 0,0 0-1,1 0 1,-1 1-1,0-1 1,0 0 0,0 0-1,0 0 1,0 0-1,0 0 1,0 0 0,1 1-1,-1-1 1,0 0-1,0 0 1,0 0 0,0 0-1,0 1 1,0-1-1,0 0 1,0 0 0,0 0-1,0 0 1,0 1-1,0-1 1,0 0 0,0 0-1,0 0 1,0 1-1,0-1 1,0 0 0,0 0-1,0 0 1,0 0-1,0 1 1,-1-1 0,1 0-1,0 0 1,0 0-1,21-3-11,-15 1 14,0-1-1,0 0 0,0 0 0,0 0 1,-1-1-1,1 0 0,-1 0 0,7-6 1,16-13 5,-22 19-6,-1 0 1,0-1-1,0 0 1,-1 0-1,1-1 1,-1 1-1,0-1 1,-1 0-1,1 0 1,2-7-1,-5 12 0,0 0-1,0 0 1,0 0 0,0 0-1,0 0 1,0 0-1,0 0 1,0 1 0,0-1-1,1 0 1,-1 1 0,0-1-1,0 1 1,1-1 0,-1 1-1,0 0 1,1-1-1,-1 1 1,0 0 0,1 0-1,1 0 1,6 2-2,-16 1-1,-2 0-2,0 0 0,0 1-1,1 0 1,0 1 0,0 0 0,-14 10 0,5-3 3,15-10 1,-1 0 0,1 0 0,-1 0 0,1 0 0,0 0 0,0 0 0,0 1 0,0-1 0,0 1 0,1 0 0,-1-1 0,-1 6 0,2-7 0,1 1 0,-1-1 0,1 1 0,0-1 0,-1 1 0,1-1 0,0 1 0,0-1 0,0 1 0,0-1 0,1 1 0,-1-1 0,0 1 0,1-1 0,-1 1 0,1-1 0,-1 1 0,1-1 0,-1 0 0,1 1 0,0-1 0,0 0 0,0 0 0,1 2 0,-5-2-1,19-6 16,-10 4-14,2-1 3,-8 2-4,0 0 1,0-1-1,0 1 0,0 0 0,1 0 1,-1 0-1,0-1 0,0 1 0,0 0 1,0 0-1,0 0 0,0-1 0,0 1 1,0 0-1,0 0 0,0 0 0,0-1 1,0 1-1,-1 0 0,1 0 0,0 0 1,0 0-1,0-1 0,0 1 0,0 0 1,0 0-1,0 0 0,0 0 0,0-1 1,-1 1-1,1 0 0,0 0 0,0 0 1,0 0-1,0 0 0,-1 0 0,1-1 1,0 1-1,0 0 0,0 0 0,-1 0 1,1 0-1,0 0 0,1 0 0,-1 0 0,0 0 0,0 0 0,0 0 0,0 0 0,0 0 0,0 0 0,1-1 0,-1 1 0,0 0 0,0 0 0,0 0 0,0 0 0,0 0 0,0 0 0,0 0 0,0 0 0,0-1 1,0 1-1,1 0 0,-1 0 0,0 0 0,0 0 0,0 0 0,0 0 0,0-1 0,0 1 0,0 0 0,0 0 0,0 0 0,0 0 0,0 0 0,0-1 0,0 1 0,0 0 0,0 0 0,0 0 0,0 0 0,0 0 0,-1 0 0,1-1 0,0 1 1,0 0-1,0 0 0,0 0 0,0 0 0,0 0 0,0 0 0,0 0 0,0 0 0,0-1 0,-1 1 0,1 0 0,0 0 0,0 0 0,0 0 0,0 0 0,0 0 0,0 0 0,-1 0 0,1 0 0,0 0 0,0 0 0,0 0 0,0 0 0,0 0 0,-1 0 1,3-2-2,-7-1 1,8 0 1,10-7-3,-12 10 3,-1 0-1,0-1 0,1 1 1,-1 0-1,0 0 0,0-1 1,1 1-1,-1 0 0,0-1 0,0 1 1,0 0-1,0-1 0,0 1 1,1-1-1,-1 1 0,0 0 1,0-1-1,0 1 0,0 0 1,0-1-1,0 1 0,0-1 0,0 1 1,0 0-1,0-1 0,0 1 1,-1 0-1,1-1 0,0 1 1,0-1-1,0 1 0,0 0 0,-1-1 1,1 1-1,0 0 0,0-1 1,-1 1-1,-3-3 4,1 0 1,-1 1-1,0-1 0,-1 1 0,1 0 1,-5-1-1,-7-4-5,15 6 2,-1 1-1,0-1 0,0 1 0,1 0 1,-1 0-1,0 0 0,0 0 0,0 0 1,0 0-1,1 0 0,-1 0 1,0 1-1,0-1 0,1 1 0,-1-1 1,0 1-1,0 0 0,1 0 0,-1 0 1,-2 2-1,-34 27 16,25-19-6,4-6-9,1 1 0,-1-1 0,-1-1 0,1 0-1,-1 0 1,1-1 0,-21 4 0,9-3-1,-1-1 1,-37 1-1,54-4 1,-1-1 0,0 1 0,0-1-1,1 2 1,-1-1 0,0 0 0,0 1-1,1 0 1,-1 1 0,0-1-1,1 1 1,-1 0 0,1 1 0,0-1-1,0 1 1,0 0 0,-8 6 0,11-7-1,0 0 0,-1-1 0,0 1 1,1 0-1,-1-1 0,0 1 0,0-1 0,1 0 1,-1 0-1,0 0 0,0 0 0,0-1 0,0 1 1,-6-1-1,-50-3 0,-2 0-1,-43 9 1,18-7-1,-90 2-8,140 2 7,1 0 0,-67 17 0,81-16 2,0 0 0,0-2 0,-1 0 0,-41-3 0,13-2 0,-324-16 0,316 20 0,35 0 0,0-1 0,-42-5 0,-9-14 0,56 13 0,1 1 0,-1 1 0,0 1 0,0 0 0,-25 0 0,-8-1 11,-7-1-5,54 6-6,1-1-1,-1 0 1,0 1 0,0 0 0,1 0-1,-1 0 1,0 0 0,1 0 0,-1 1-1,1 0 1,0 0 0,-5 2 0,-4 4-83,85-9 72,164 6-65,484 43 10,-582-40 86,34 11-3,-105-10 13,83 2 0,-147-12-27,2 0 0,18 10 20,-21-5-8,-19-3-27,-385-25 9,233 8 11,-26-2 0,-380-12-6,487 23 3,-4-2-5,-123 5 0,212 5 2,-25-2-21,27 1 18,-1 0 1,0 0-1,0 0 0,1 0 1,-1 0-1,0-1 0,1 1 1,-1 0-1,0 0 0,1-1 1,-1 1-1,0 0 0,1-1 1,-1 1-1,1-1 0,-1 1 1,1-1-1,-1 1 0,1-1 1,-1 1-1,1-1 1,-1 1-1,1-1 0,0 1 1,-1-1-1,1 0 0,0 1 1,0-1-1,-1 0 0,1 1 1,0-1-1,0-1 0,9-4 1,5 0 1,2 0-1,-1 1 0,1 1 1,-1 1-1,1 0 0,0 1 1,26 0-1,53-9 35,-62 6-10,1 2 0,43 1 1,42 2 40,25 2 89,166 6-2,-23-2-118,-235-1-16,43 1-9,214 2 30,-120 7-24,-130-9-6,-30-4 1,43 10 0,-49-6-8,-20-4-3,1-1 1,0 0 0,-1 1 0,1-2 0,0 1 0,0 0-1,0-1 1,0 1 0,0-1 0,0 0 0,-1-1-1,1 1 1,0-1 0,0 1 0,0-1 0,6-3-1,-5 3 1,0 0 0,1 1-1,-1-1 1,0 1 0,0 0-1,1 0 1,-1 1 0,9 1-1,12 1 2,-22-3-2,16 0 0,-20 0 0,1 0 0,-1 0 0,1 0 0,-1 0 0,1 0 0,-1 0 0,1 0 0,-1 0 0,1 0 0,-1 0 0,0-1 0,1 1 0,-1 0 0,1 0 0,-1 0 0,1-1 0,-1 1 0,0 0 0,1-1 0,-1 1 0,1 0 0,-1-1 0,0 1 0,1 0 0,-1-1 0,0 1 0,0-1 0,1 1 0,-1-1 0,1-1 3,59-12 12,-49 12-15,0 0-1,-1 0 1,1-1 0,19-9-1,64-31 1,-216 47-125,64 2 138,-124 7 11,-22-4-55,-62-2-24,255-7-20,14 1 31,29 3 18,40 4 23,-59-8-3,0 0 1,1-1 0,22-4 0,20 0 4,-31 7-1,-1-2 0,1-1 0,-1-1-1,1-1 1,-1-1 0,29-8-1,-4-2 3,71-10 0,-55 12 0,-41 9 0,0 1 0,32 1 0,-37 1 0,0 0 1,0-1 0,0-1-1,37-9 1,-48 9 1,0 0 1,0 1-1,0 0 1,0 1-1,12 0 1,-12 0-4,1 0 1,-1-1 0,0 1 0,0-1 0,10-3-1,-16 3 2,-1 0-1,1 1 1,-1-1-1,0 0 1,1 0-1,-1 0 1,0 0-1,0 0 1,0 0-1,0 0 1,0-1 0,0 1-1,0 0 1,1-2-1,-2 2 0,1 1 0,-1-1 0,0 0 0,0 1 0,1-1 0,-1 1 0,0-1 0,0 0 0,0 1 0,0-1 1,0 0-1,0 1 0,0-1 0,0 0 0,0 1 0,0-1 0,0 0 0,0 1 0,0-1 0,0 0 0,-1 1 0,1-1 0,0 1 0,0-1 0,-1 0 0,1 1 0,-1-1 0,1 1 0,0-1 0,-1 1 0,1-1 0,-1 1 0,1-1 0,-1 1 1,1 0-1,-1-1 0,1 1 0,-1 0 0,-1-1 0,1 1-2,-1-1 0,0 1 1,1-1-1,-1 1 0,0 0 0,0 0 1,1 0-1,-1 0 0,0 0 0,-3 0 1,-16 1-6,8-1 7,3-1 0,0 0 0,-1 1 0,1 0 0,0 1 0,-1 0 0,-12 3 0,10-1-2,-1 0-1,-26 2 1,10-2-7,-30 6-5,-95 10 60,-1-15-39,22 13 8,0 0-13,103-14-2,-98 6 0,-84 5 16,67-18-16,43 11 0,-31-6 0,-38-2 0,118-1 0,-73 7 0,-36-2 0,-28-5 30,118 3 59,-91 10 94,-35-20-157,68 1 1,36 12 9,19 0 12,-127-3-6,100-8-27,69 4 19,1 1 1,-44 3-1,59 1 25,27-2-43,32 1-17,230 29 1,-160-6 0,-80-16 0,2-1 0,51 4 0,-22-5-144,98 20-1,-143-21 102,-17-5 42,0 1 1,0-1-1,0 0 1,0 0-1,0 0 1,0 0-1,0 0 0,0 0 1,0 1-1,0-1 1,0 0-1,0 0 1,0 0-1,0 0 1,0 0-1,0 1 1,0-1-1,0 0 1,0 0-1,0 0 1,0 0-1,0 0 1,0 0-1,-1 0 1,1 1-1,0-1 1,0 0-1,0 0 1,0 0-1,0 0 1,0 0-1,0 0 1,0 0-1,-1 0 1,1 0-1,0 0 1,0 1-1,0-1 1,0 0-1,0 0 1,-1 0-1,1 0 1,0 0-1,0 0 0,0 0 1,0 0-1,0 0 1,0 0-1,-1 0 1,1 0-1,-34 3-9,-82-3-4,-33-2 21,-197 24 0,296-16-7,-101 18 1,128-19-2,1 1 0,0 1 0,0 1 0,-31 15 0,34-8-25,19-14 25,-1-1 0,1 0 0,0 1 0,0-1-1,0 0 1,0 0 0,0 1 0,0-1 0,-1 0 0,1 1 0,0-1 0,0 0 0,0 1 0,0-1 0,0 0 0,0 1 0,0-1 0,0 0 0,1 1 0,-1-1 0,0 0 0,0 1 0,0-1 0,0 0 0,0 1-1,0-1 1,1 0 0,-1 0 0,0 1 0,0-1 0,0 0 0,1 0 0,-1 1 0,0-1 0,1 0 0,2 2-5,1 0 0,-1-1 1,1 0-1,0 0 0,-1 0 0,1 0 0,0 0 0,0-1 1,6 1-1,74-1-29,1-3 0,131-22 0,-32 2 34,285 1-4,-169 12-188,-277 7 170,-28 1 8,-39-1 3,-194 3 165,-62-2 108,202 1-215,0 5-1,-137 22 1,200-22-48,15-3 4,1 2 0,-38 9 0,54-11-4,0 0 0,-1 0 0,1 0 0,0 1 1,0-1-1,0 1 0,0 0 0,0 0 0,0 0 0,0 0 0,1 0 0,-1 1 0,1-1 0,-1 1 0,1-1 0,0 1 0,0 0 0,0 0 0,1 0 0,-1 0 0,1 0 0,-2 6 0,3-9 1,-1 1 0,1 0 0,0 0-1,0 0 1,0 0 0,0 0 0,0 0 0,0 0 0,0 0 0,0 0 0,0 0 0,0 0-1,1 0 1,-1 0 0,0 0 0,1-1 0,-1 1 0,1 0 0,-1 0 0,1 0 0,-1 0 0,1-1-1,-1 1 1,1 0 0,0-1 0,-1 1 0,1 0 0,0-1 0,1 2 0,27 7-8,-25-9 7,44 8-18,0-3 0,98-2-1,100-22 7,-49 3 15,-83 11-2,171-16-71,-271 18 44,-14 1 8,-21 0 11,-157 3 58,0 8 0,-187 35 1,299-33-1,2 2 0,-1 4 0,2 2 0,-86 39 0,147-57-45,0 0-1,0 0 1,-1 0-1,1 0 1,0 0 0,0 1-1,1-1 1,-1 1-1,0-1 1,0 1 0,1 0-1,-1 0 1,1-1-1,-3 5 1,4-5-4,0-1 0,0 1 1,0 0-1,0 0 0,0-1 1,0 1-1,0 0 0,0 0 1,0-1-1,1 1 0,-1 0 1,0-1-1,0 1 0,1 0 0,-1 0 1,0-1-1,1 1 0,-1 0 1,1-1-1,-1 1 0,1-1 1,-1 1-1,1-1 0,-1 1 0,1-1 1,-1 1-1,1-1 0,1 1 1,5 3-4,0-1-1,0 0 1,0 0 0,0-1 0,1 0 0,-1 0 0,11 0 0,52 4-12,0-4 0,77-8 0,-43 2 8,650-46 36,-654 36-125,-260 31 75,85-11 26,-393 45 38,363-32-40,1 6 1,-104 38 0,185-56-2,16-4-3,-31 12-18,38-15 19,0 1-1,-1-1 1,1 0-1,0 0 1,0 0-1,-1 1 1,1-1-1,0 0 0,0 0 1,0 0-1,-1 1 1,1-1-1,0 0 1,0 1-1,0-1 1,0 0-1,-1 0 1,1 1-1,0-1 1,0 0-1,0 1 1,0-1-1,0 0 1,0 1-1,0-1 1,0 0-1,0 1 1,0-1-1,0 0 0,0 1 1,0-1-1,0 0 1,1 0-1,-1 1 1,18 10-25,-3-6 16,-1-1-1,1 0 1,0-2-1,0 1 1,26-1-1,83-6-11,-53 0 6,335-19-4,3 0 23,3 30-24,-322-1-8,83 9-100,-156-10 103,-22 1 1,-24 1-2,-93 3 65,-241-12-1,257-2-27,-74-4 8,-23-1 42,-245 20 1,380-6-76,82-5-26,91-2-5,6-8 24,-21 3 19,156-32 0,-233 35 8,1 0 0,-1-1 0,0-1 0,24-13 0,-33 16-1,-1 1-1,1 0 1,-1-1-1,0 0 1,0 0-1,0 0 0,-1 0 1,1 0-1,3-6 1,-5 7-2,-1 0 0,1 0 0,0 0 0,-1 0 0,1 0 0,-1 0 0,1 0 0,-1 0 0,0 0 0,0 0 0,0 0 0,0 0 0,0 0 0,-1 0 0,1 0 0,-1 0 0,1 0 0,-1 0 0,0 1 0,-1-4 0,0 2 0,0-1 0,-1 1 0,1-1 0,-1 1 0,0 0 0,0 0 0,0 0 0,0 1 0,-1-1 0,1 1 0,-1 0 0,1 0 0,-8-3-1,-59-18 25,53 18-19,-119-26 44,-241-25-1,286 50-23,-116 6-1,186 0-10,-36-3-1,57 3-16,0 0 1,0 0-1,0-1 0,0 1 0,0 0 0,0 0 0,0 0 1,0 0-1,1 0 0,-1 0 0,0 0 0,0 0 0,0 0 1,0 0-1,0 0 0,0 0 0,0 0 0,0 0 1,0 0-1,0-1 0,0 1 0,0 0 0,0 0 0,0 0 1,0 0-1,0 0 0,0 0 0,0 0 0,0 0 1,0 0-1,0 0 0,0 0 0,0 0 0,0-1 0,0 1 1,0 0-1,0 0 0,0 0 0,0 0 0,0 0 0,0 0 1,-1 0-1,1 0 0,0 0 0,0 0 0,0 0 1,0 0-1,0 0 0,15-5 1,20-4-3,0 4-2,-11 2 4,0-1-1,-1-1 1,42-15 0,-22 2 10,1 3-1,0 1 1,59-9 0,-59 18-10,1 3 0,-1 2 0,57 6 0,-53-2 0,555 75-64,-419-49-49,55-4-59,-151-18 123,-80-7 27,-7-1 13,1 0 0,-1 1 0,1-1 0,-1 0 0,1 0 0,-1 0 0,1 0 0,-1 0 0,0-1 0,1 1 0,-1 0 0,1-1 0,-1 1 0,0-1 0,1 1 0,1-2 0,-10-2-35,-1 1-1,1-1 1,-1 2 0,0-1-1,-10-2 1,-288-39-25,50 9 102,-591-66 99,623 105-87,133 1-32,-90-9 1,173 4-5,0-1 1,1 0 0,-1 0-1,0 0 1,1-1 0,-1-1-1,1 1 1,-1-1 0,1 0-1,0-1 1,0 0 0,1 0-1,-1 0 1,1-1 0,-10-9-1,15 14-8,1-1-1,-1 1 1,1-1-1,-1 0 0,1 1 1,-1-1-1,1 1 1,-1-1-1,1 0 0,0 0 1,-1 1-1,1-1 1,0 0-1,0 0 0,0 1 1,0-1-1,-1 0 1,1 0-1,0 1 0,0-1 1,0 0-1,1 0 0,-1 0 1,0 1-1,0-1 1,0 0-1,0 0 0,1 1 1,-1-1-1,0 0 1,1 1-1,-1-1 0,1 0 1,-1 1-1,1-1 1,-1 0-1,1 1 0,-1-1 1,1 1-1,-1-1 1,1 1-1,0-1 0,-1 1 1,1 0-1,0-1 1,-1 1-1,2-1 0,34-9 17,-33 9-17,28-4 0,0 1 0,0 2 0,50 2 0,-35 0 0,149-1 8,300 9 24,-35 27 3,-332-25-31,213 8 5,-165-20 12,228-7-10,-81-13-13,-211 18-21,387-1 16,-254 13 6,310 26 18,-387-12-49,167 28-393,-324-48 413,0 1 0,-1 0 0,0 0 0,0 1 0,16 8 0,-23-10 1,-1-1 0,1 1 0,-1-1 0,0 1 0,0 0 0,0 0 0,0 0 0,0 1 0,0-1 1,0 0-1,-1 1 0,1-1 0,-1 1 0,0-1 0,1 1 0,-1 0 0,0-1 0,-1 1 0,1 0 1,0 0-1,-1 0 0,0-1 0,0 1 0,1 0 0,-2 0 0,1 4 0,-2 1-6,1-1 0,-1 1 0,0-1 0,-1 0-1,0 1 1,0-1 0,-1 0 0,1-1 0,-1 1-1,-8 9 1,-5 3-5,-37 33 0,20-21 3,-78 70 7,-50 50 12,152-139-8,0 0 0,1 1 0,1 0 0,0 0 0,-12 28 0,20-40 7,-1 0 0,1 0-1,-1 0 1,1 0 0,-1 0-1,1 0 1,0 1 0,-1-1 0,1 0-1,0 0 1,0 0 0,0 0-1,0 0 1,0 1 0,0-1 0,0 0-1,0 0 1,1 0 0,-1 0-1,0 0 1,1 0 0,-1 0 0,1 1-1,-1-1 1,1 0 0,-1 0-1,1-1 1,0 1 0,0 0 0,-1 0-1,1 0 1,0 0 0,0-1-1,0 1 1,0 0 0,0-1 0,0 1-1,0 0 1,0-1 0,2 1-1,1 0-1,0 0-1,0 0 1,1-1-1,-1 1 1,1-1-1,-1 0 1,0 0-1,1-1 1,6-1-1,6-2 0,0-2-1,0 0 1,-1 0-1,0-2 0,-1 0 1,1-1-1,-2 0 1,1-1-1,-1-1 1,-1 0-1,0-1 1,0-1-1,-1 0 1,-1 0-1,14-22 1,-10 11 27,0 0 0,-2-1 0,-1 0 0,-1-1 0,-1-1 0,-1 1 0,-2-1 0,9-56 0,-15 77-14,7-107 184,-7 101-156,-2-1 0,1 0 0,-2 0 1,0 1-1,0-1 0,-8-20 1,9 29-28,-1 0 1,0 1 0,1-1-1,-1 1 1,-1-1 0,1 1-1,0 0 1,-1 0-1,0 0 1,1 0 0,-1 1-1,0-1 1,-4-2 0,4 4-6,1 0-1,-1 0 1,1 0 0,-1 0 0,1 0-1,-1 1 1,0-1 0,1 1 0,-1 0-1,0 0 1,0 0 0,1 0 0,-1 0 0,0 0-1,1 1 1,-1-1 0,0 1 0,1 0-1,-1 0 1,-2 1 0,-7 5 2,0 0-1,0 0 1,1 1-1,1 1 1,-1 0-1,-13 15 1,-10 8 2,21-20-10,-136 132 6,133-127-8,2 1 0,0 0 1,1 2-1,1-1 0,0 1 0,-15 41 0,26-59 2,0 1 0,1-1 1,-1 1-1,1 0 0,-1-1 1,1 1-1,0 0 0,0 0 1,0-1-1,0 1 0,1 0 1,-1-1-1,1 1 0,0-1 1,0 1-1,0-1 0,0 1 1,0-1-1,0 1 0,0-1 1,1 0-1,0 0 0,-1 1 1,1-1-1,0 0 0,0-1 1,0 1-1,0 0 0,0 0 0,0-1 1,1 0-1,-1 1 0,0-1 1,3 1-1,4 2 6,-1 0-1,1-1 0,0 0 1,0-1-1,0 0 1,0 0-1,0-1 0,11 0 1,-2-1-1,1-2 0,-2 0 0,1 0 0,0-2 0,0-1 0,-1 0 0,0-1 0,24-12 0,-29 13 0,-1-2 1,0 1-1,0-2 0,-1 1 0,0-1 1,0-1-1,-1 0 0,0 0 1,0-1-1,-1 0 0,-1-1 0,10-15 1,-12 15-1,24-52 38,-27 59-38,-1 1 0,0-1 1,0 0-1,0 0 0,0 0 0,-1 0 0,1 0 1,-1 0-1,0 1 0,0-1 0,-1 0 0,1 0 1,-1 0-1,-1-4 0,2 7-3,-1 0-1,0 0 0,1 0 1,-1 0-1,0 0 1,0 0-1,0 0 0,0 0 1,0 0-1,0 0 1,0 0-1,0 1 0,0-1 1,0 0-1,0 1 1,-1-1-1,1 1 1,0 0-1,0-1 0,-1 1 1,1 0-1,0-1 1,0 1-1,-1 0 0,1 0 1,0 0-1,-1 0 1,1 1-1,0-1 1,0 0-1,-1 0 0,-1 2 1,-2-1-1,0 1 1,0 0-1,0 0 1,1 0-1,-1 1 1,1-1-1,-6 5 0,-32 27 0,-43 46 0,72-66 0,1 0 0,0 1 0,1 1 0,0 0 0,2 0 0,-15 33 0,22-46 0,1 0 0,0-1-1,0 1 1,0 0 0,0 0 0,1 0-1,-1 0 1,1 0 0,0 0-1,0 0 1,0 0 0,0 0-1,0 0 1,1 0 0,-1 0-1,1 0 1,0 0 0,0 0-1,2 4 1,-2-5-1,1 0 0,0 0 1,0 0-1,0-1 0,0 1 0,0 0 1,0-1-1,0 1 0,1-1 0,-1 0 1,1 0-1,-1 0 0,1 0 0,-1 0 0,1-1 1,-1 1-1,5 0 0,6-1-1,-1 1 0,1-2-1,0 0 1,-1 0 0,0-1-1,1-1 1,22-7 0,-16 2 7,-1-1 0,-1 0 1,0-1-1,0-1 0,-1-1 1,0 0-1,-1-1 0,0 0 1,-1-2-1,-1 1 0,0-2 1,12-19-1,-23 32-3,0 1 0,-1-1 0,1 0 0,-1 0 0,1 0 0,-1 0 0,0 0 0,0 0 0,0 0-1,-1 0 1,1-1 0,-1 1 0,0 0 0,0 0 0,0-1 0,0 1 0,-1 0 0,0-6 0,-1 5-2,0 0 1,1 1 0,-1-1-1,-1 1 1,1 0-1,0-1 1,-1 1-1,0 0 1,1 1-1,-1-1 1,0 0-1,-1 1 1,-3-3 0,-5-2-4,0 1 1,-1 0 0,1 1 0,-1 0 0,0 1 0,0 1 0,-25-4 0,-21 4 11,-1 2 0,-80 9 0,-21 0-4,-101 0 54,-59-1 5,174-16-47,-178-36 0,51 5-3,-69-10-3,-151-14-4,-167 10-504,284 16-187,315 32 638,-77 3 0,106 3 39,-22-2 7,-83-15-1,-24-3 18,153 20-10,-26-3-21,34 3 18,-1 0 1,1 0-1,-1-1 1,1 1-1,0 0 1,-1-1-1,1 0 1,-1 1-1,1-1 1,0 0 0,-1 1-1,1-1 1,0 0-1,0 0 1,0 0-1,0 0 1,0 0-1,-2-2 1,5 2-5,-1 0 0,0 1 0,0-1 1,0 0-1,1 1 0,-1-1 0,0 1 0,1 0 0,-1-1 1,1 1-1,-1 0 0,0 0 0,1 0 0,1 0 0,1-1 2,85-7-2,171 7 1,-119 3-5,39 6 30,181 32-1,-353-39-25,83 8 46,-86-9-37,-14 0-7,-33-3-19,-193 3-3,64 3 21,90-4 13,-154-5-12,171 2 43,-102-21 0,139 17 38,0 0 1,0-2 0,-33-16-1,45 16-21,14 2 24,2 7-82,1 0 0,0 0 0,-1 0 0,1 0-1,0 0 1,0 1 0,-1-1 0,1 1 0,0-1 0,0 1-1,0 0 1,0-1 0,3 1 0,293-30 82,-228 25-49,108 4 0,36 21-7,-173-18-30,-21 0 0,-1-1 0,0 0 0,35-5 0,-13-1 9,1 2 0,54 4 0,-36 0-4,362 12 3,-265-17-8,28 2 16,-25-11-16,121 16 0,-251-2 0,93 1 14,-81-3-11,-23 1-3,0 0 1,27-5 0,7-4 4,1 3-1,60 1 0,-93 4-4,-1-2 0,0 0 0,34-10 0,-2 0 0,-39 10-53,0-2 0,0 0-1,22-12 1,15-7-1745,-11 8 865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53:39.726"/>
    </inkml:context>
    <inkml:brush xml:id="br0">
      <inkml:brushProperty name="width" value="0.35" units="cm"/>
      <inkml:brushProperty name="height" value="0.35" units="cm"/>
      <inkml:brushProperty name="color" value="#FFFFFF"/>
    </inkml:brush>
  </inkml:definitions>
  <inkml:trace contextRef="#ctx0" brushRef="#br0">70 122 584,'0'0'359,"-31"-3"2383,24 2-2504,6 2-214,1-1 1,-1 0-1,1 1 0,-1-1 1,0 0-1,1 0 1,-1 0-1,0 0 0,0 0 1,1 0-1,-1 0 1,0 0-1,1 0 0,-1 0 1,0 0-1,1 0 1,-1 0-1,0 0 0,1-1 1,-1 1-1,0 0 1,1 0-1,-1-1 0,1 1 1,-1-1-1,0 1 0,1 0 1,-1-1-1,1 1 1,-1-1-1,1 1 0,0-1 1,-1 1-1,1-1 1,-1-1 88,1 2-91,0 2-5,-5-1 47,0-12-40,5-90-24,1 100 0,0 1 0,0 0 0,0 1 0,-1 0 0,1-1 0,0 1 0,0-1 0,-1 1 0,1 0 0,0 0 0,-1-1 0,1 1 0,-1 0 0,1 0 0,-1 0 0,1 0 0,-1 0 0,0 0 0,1-1 0,-1 1 0,1 2 0,-1-1 0,9 16 0,-1 15-1,-6-21 22,-1-9-15,-1 1-1,0-1 1,1 1-1,-1-1 1,-1 1-1,1-1 1,0 1-1,-1-1 1,0 1-1,1-1 1,-1 1-1,-1-1 1,-1 4-1,-1 7 7,1-2 25,1 0 0,0 0 0,1 19 0,1-22 55,0 0 0,1 0-1,0 0 1,1 0 0,0 0-1,3 10 1,-5-18-56,0 0-21,1 4-13,0 3-51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02:29.996"/>
    </inkml:context>
    <inkml:brush xml:id="br0">
      <inkml:brushProperty name="width" value="0.35" units="cm"/>
      <inkml:brushProperty name="height" value="0.35" units="cm"/>
      <inkml:brushProperty name="color" value="#FFFFFF"/>
    </inkml:brush>
  </inkml:definitions>
  <inkml:trace contextRef="#ctx0" brushRef="#br0">478 2256 600,'1'-1'13,"-1"1"1,1 0-1,0 0 0,0 0 1,0 0-1,-1-1 1,1 1-1,0 0 0,0-1 1,-1 1-1,1 0 0,0-1 1,-1 1-1,1-1 0,-1 1 1,1-1-1,0 0 0,-1 1 1,1-1-1,-1 0 0,1 1 1,-1-1-1,0 0 0,1 1 1,-1-1-1,0 0 0,1 0 1,-1 1-1,0-1 0,0 0 1,0 0-1,0 0 0,0 1 1,0-1-1,0 0 0,0 0 1,0 0-1,0 1 0,0-1 1,0 0-1,0 0 0,-1 0 1,1 1-1,0-1 0,-1 0 1,1 0-1,-1 1 1,1-1-1,0 0 0,-1 1 1,0-1-1,1 1 0,-1-1 1,1 1-1,-1-1 0,0 1 1,1-1-1,-2 0 0,-3-3 29,0 0-1,0 1 0,0 0 0,-1 0 1,0 0-1,-8-3 0,6 3 63,-1 0 0,0 1 0,1 0 0,-1 0 0,0 1 0,0 0 0,0 0 0,0 1 0,0 1-1,0-1 1,-11 3 0,19-2-102,1-1-1,-1 0 0,1 0 0,-1 0 1,1 1-1,-1-1 0,1 0 0,-1 1 1,1-1-1,0 0 0,-1 1 1,1-1-1,-1 1 0,1-1 0,0 1 1,-1-1-1,1 1 0,0-1 0,0 1 1,-1-1-1,1 1 0,0-1 0,0 1 1,0-1-1,-1 1 0,1-1 1,0 1-1,0 0 0,0-1 0,0 1 1,7 23 27,18 20-4,-16-31-23,1 0 1,1 0-1,0-1 1,0-1-1,1 0 1,1-1 0,0 0-1,25 15 1,-28-20-1,-1 0 1,1-1 0,1 0-1,-1 0 1,0-1 0,1-1-1,0 0 1,-1 0-1,1-1 1,0 0 0,0-1-1,0 0 1,19-3 0,-24 1 10,1 0 0,-1 0-1,1 0 1,-1-1 0,0 0 0,0 0 0,-1 0 0,1-1 0,-1 0 0,7-5 0,-10 6-5,1 1-1,-1 0 1,0 0 0,0-1 0,0 0-1,0 1 1,0-1 0,0 0-1,-1 0 1,1 0 0,-1 0 0,0 0-1,0 0 1,0 0 0,0 0-1,-1 0 1,1-1 0,-1 1 0,0 0-1,0 0 1,0-7 0,-3 2-7,1 0 0,-1 0 0,-1 1 0,1-1 1,-1 1-1,0 0 0,-1 0 0,0 0 0,-10-11 0,-8-6-22,-30-24 0,38 35 14,4 3-1,-212-175-104,196 170 72,27 15 40,-1 0-1,1 0 1,-1 0-1,1 0 1,-1 0-1,1 0 1,-1 0-1,1 0 0,-1 0 1,1 0-1,-1 0 1,1 0-1,-1 0 1,1 0-1,-1 0 1,1 0-1,0 1 1,-1-1-1,1 0 0,-1 0 1,1 0-1,-1 1 1,1-1-1,0 0 1,-1 1-1,1-1 1,0 0-1,-1 1 0,1-1 1,0 1-1,-1-1 1,1 0-1,0 1 1,0-1-1,0 1 1,-1-1-1,1 1 1,0-1-1,0 1 0,0-1 1,0 1-1,0-1 1,0 1-1,0-1 1,0 1-1,0-1 1,0 1-1,0-1 1,0 1-1,0-1 0,0 1 1,1-1-1,-1 1 1,0-1-1,1 1 1,1 13 4,1-1 1,1 1 0,0-1 0,1 0-1,0 0 1,1 0 0,1-1-1,0 0 1,1 0 0,16 19 0,-3-7 12,0-1 0,2-1 1,44 34-1,-23-25 383,2-2 1,1-2-1,85 36 1,-125-64 381,-21-17 141,-17-8-835,-2 2 0,-62-36 0,37 29-62,-133-76 101,187 104-123,-78-46 54,81 48-64,-1 0-1,1 0 0,-1 1 1,0-1-1,1 1 0,-1-1 1,0 1-1,1 0 0,-1 0 1,0 0-1,1 0 0,-4 0 1,4 0-3,0 0 1,1 0 0,-1 1 0,1-1 0,-1 0 0,1 1 0,-1-1 0,1 0 0,-1 1 0,1-1 0,-1 0 0,1 1-1,-1-1 1,1 1 0,-1-1 0,1 1 0,0-1 0,-1 1 0,1-1 0,0 1 0,0 0 0,-1-1 0,1 1-1,0 2-10,-1-1-1,1 0 0,0 0 0,0 1 0,0-1 1,1 0-1,-1 0 0,0 0 0,1 1 0,-1-1 1,1 0-1,0 0 0,0 0 0,0 0 1,1 2-1,15 18 23,0 0 0,2-2 0,0 0 0,1-1 0,1-1-1,0-1 1,1-1 0,27 14 0,-42-25 7,1-1-1,-1 0 1,1 0-1,0-1 1,-1 0-1,2 0 0,-1 0 1,0-1-1,0-1 1,1 1-1,-1-2 0,1 1 1,-1-1-1,17-1 1,-24 0-8,0 1 0,0 0 1,-1-1-1,1 1 1,0-1-1,0 1 0,0-1 1,0 1-1,0-1 0,-1 0 1,1 1-1,0-1 1,0 0-1,-1 0 0,1 1 1,0-1-1,-1 0 0,1 0 1,-1 0-1,0 0 1,1 0-1,-1 0 0,1 0 1,-1 0-1,0 0 0,0 0 1,0 0-1,0 0 0,0 0 1,0 0-1,0-2 1,0 0 0,-1 0 1,1-1 0,-1 1 0,0 0-1,0 0 1,0 0 0,-1 0 0,1 0-1,-3-4 1,-16-20 19,-1 1 0,-1 2 0,-2 0 1,0 1-1,-1 1 0,-2 2 0,0 0 0,-53-27 0,69 41-9,-1 1 0,1 0 0,-25-7 0,31 11-22,0 1 0,0-1-1,0 0 1,0 1 0,0 0-1,0 1 1,0-1 0,0 1-1,1 0 1,-1 0 0,0 0-1,-9 4 1,12-4-2,1 0-1,-1 0 1,0 0-1,1 0 1,-1 0-1,1 0 1,-1 0-1,1 0 1,0 1 0,-1-1-1,1 1 1,0-1-1,0 1 1,0-1-1,0 1 1,0 0-1,1 0 1,-1-1-1,-1 4 1,2-1 0,-1 0 0,1 0 1,0-1-1,0 1 0,0 0 0,0 0 1,1 0-1,-1 0 0,2 4 0,2 5 4,1 0 1,0 0-1,1-1 0,8 14 0,3 0 15,1 0 0,0-1 0,2-1 0,1-1 0,1 0 0,1-2 0,1-1 0,1 0 0,0-2 0,50 26 0,-68-39 19,1-1 0,-1-1-1,1 1 1,0-1 0,0 0 0,0-1 0,1 0 0,-1 0 0,0-1 0,1 0 0,-1 0 0,1-1 0,8 0 0,-16 0-18,0-1 1,0 1 0,0 0 0,-1 0 0,1 0 0,0 0 0,0 0 0,-1-1 0,1 1 0,0 0 0,0-1 0,-1 1 0,1-1-1,0 1 1,-1-1 0,1 1 0,0-1 0,-1 1 0,1-1 0,-1 1 0,1-1 0,-1 0 0,1 1 0,-1-1 0,0 0 0,1 1-1,-1-1 1,1-1 0,-2 0 3,1 1-1,0-1 0,0 1 1,0-1-1,-1 1 0,1-1 0,-1 1 1,1-1-1,-1 1 0,1-1 1,-1 1-1,0 0 0,-1-3 1,-5-5 20,-1 0 0,0 1 0,-9-9 0,15 15-29,-108-91 107,-122-79 0,132 100-23,75 53-81,17 13-14,0-1 0,-1 1 0,1 0 1,-1 1-1,0 0 0,0 0 0,-1 1 0,0 0 0,-17-4 0,27 8 0,-1-1-1,0 1 1,1 0-1,-1 0 1,0 0-1,0 0 0,1 0 1,-1 0-1,0 1 1,1-1-1,-1 0 1,0 0-1,0 0 0,1 1 1,-1-1-1,0 0 1,1 1-1,-1-1 1,1 1-1,-1-1 0,1 0 1,-1 1-1,0-1 1,1 1-1,0 0 1,-1-1-1,1 1 1,-1-1-1,1 1 0,0 0 1,-1-1-1,1 1 1,0 0-1,0-1 1,-1 1-1,1 0 0,0 1 1,0 0-16,-1 1-1,1 0 1,0 0 0,0 0 0,1 0 0,-1 0-1,1 0 1,0 3 0,7 18 12,1-1 0,1 0 1,1-1-1,1 0 0,1-1 0,25 32 0,108 108 56,-121-136-60,10 11 27,46 36 0,-69-62 14,1-1-1,0 0 1,0-1 0,1 0 0,0-1 0,1-1 0,-1 0 0,18 4 0,-31-10-14,0 1 1,0-1 0,0 1 0,0-1-1,0 0 1,1 0 0,-1 1-1,0-1 1,0 0 0,0 0 0,1 0-1,-1 0 1,0-1 0,0 1-1,0 0 1,1 0 0,-1-1 0,0 1-1,0-1 1,0 1 0,0-1-1,0 1 1,2-2 0,-3 0 6,0 0 1,1 1 0,-1-1-1,0 0 1,0 0 0,-1 1-1,1-1 1,0 0 0,0 1-1,-1-1 1,1 0 0,-1 0-1,0 1 1,1-1 0,-1 1-1,0-1 1,0 1-1,-2-3 1,-14-21 75,-1 1 0,-1 0 0,-1 1 0,-1 2 1,-41-34-1,11 9-13,-22-20-5,2 1-44,-75-85 1,95 96-362,157 138-553,203 214 1073,-306-295-183,-1 0 0,1 0-1,0 0 1,0-1-1,1 0 1,-1 1 0,0-1-1,1 0 1,0-1 0,3 3-1,-6-4-7,-1 0-1,0 0 0,0 0 1,1 0-1,-1 0 0,0 0 1,0 0-1,1 0 1,-1 0-1,0 0 0,0 0 1,1 0-1,-1 0 0,0 0 1,0 0-1,1 0 1,-1-1-1,0 1 0,0 0 1,0 0-1,1 0 1,-1 0-1,0 0 0,0-1 1,0 1-1,1 0 0,-1 0 1,0 0-1,0-1 1,0 1-1,0 0 0,1 0 1,-1 0-1,0-1 1,0 1-1,0 0 0,0 0 1,0-1-1,0 1 0,0 0 1,0 0-1,0-1 1,0 1-1,-8-26 26,-11-2-25,0-1 0,-2 2 1,-1 1-1,-46-44 0,-3-3 16,10 1 37,-59-91 1,114 155-68,3 5-18,0-1 0,1 1 0,-1-1-1,1 0 1,0 1 0,0-1 0,0 0 0,1 0 0,-1-1 0,1 1-1,0 0 1,0 0 0,1-1 0,-1-6 0,1 11 13,0-1 0,0 1 0,0-1 0,0 0 0,1 1 0,-1-1 0,0 1 0,0-1 1,1 0-1,-1 1 0,0-1 0,1 1 0,-1-1 0,0 1 0,1-1 0,-1 1 0,1 0 0,-1-1 0,1 1 0,-1-1 1,1 1-1,-1 0 0,1 0 0,0-1 0,-1 1 0,1 0 0,-1 0 0,1-1 0,0 1 0,22 5-297,18 19-13,103 101 251,16 14 172,106 27-27,-3 0 492,-185-104 211,-67-55-418,-13-13-102,-18-20-52,-16-13-140,-1 1-1,-57-44 1,-101-61 25,180 133-80,-54-40-14,3-3 0,2-3 0,3-2 0,-82-100 0,100 92-1496,158 192 1001,33 33 574,69 22-14,-25-25 52,-154-121 144,-2 1 1,56 71-1,-91-105-233,6 7 223,0 1 0,0 0 0,-1 0 0,1 14 492,-7-24-711,0 0-11,0 0-1,0 0 1,0 0 0,0 1 0,0-1-1,0 0 1,0 0 0,0 0-1,0 0 1,0 0 0,0 0-1,0 0 1,0 1 0,-16-13 207,-25-24-239,37 32 46,-81-63 17,-2 4 0,-120-66 0,102 66-10,-129-100-1,189 124-116,1-1 0,2-2-1,-62-81 1,86 95-344,17 19-266,10 13 267,15 16 26,121 133 103,-79-81 367,137 117 0,-124-129-37,63 51 130,-114-87 83,0 1 1,36 46 0,-62-70-196,-1 0 0,0 1-1,1 0 1,-1-1 0,0 1 0,1 0 0,-1-1-1,0 1 1,0 0 0,-1 0 0,1 0 0,0 0-1,-1 0 1,1 0 0,-1 0 0,1 0 0,-1 4-1,-1-6-28,0 1-1,0-1 1,1 0-1,-1 0 0,0 1 1,0-1-1,0 0 1,0 0-1,0 0 1,0 0-1,0 0 0,0 0 1,0 0-1,0 0 1,0 0-1,0 0 0,0-1 1,1 1-1,-1 0 1,0-1-1,0 1 0,0-1 1,0 1-1,0-1 1,1 1-1,-1-1 0,0 1 1,0-2-1,-96-59 92,6 7-46,2-4 0,3-3 0,-101-95 0,111 76-53,68 71-42,1 0-1,-1-1 1,2 0-1,-1 0 0,2-1 1,-1 0-1,-3-12 0,8 23 17,1-1 0,0 1-1,-1-1 1,1 1-1,0-1 1,0 1 0,0-1-1,-1 1 1,1-1-1,0 0 1,0 1 0,0-1-1,0 1 1,0-1-1,0 1 1,0-1 0,0 0-1,0 1 1,0-1-1,0 1 1,0-1 0,0 1-1,1-1 1,-1 1-1,0-1 1,0 1 0,1-1-1,-1 1 1,0-1-1,1 1 1,-1-1 0,0 1-1,1-1 1,-1 1-1,1 0 1,-1-1 0,0 1-1,1 0 1,-1-1-1,1 1 1,-1 0 0,1 0-1,-1-1 1,1 1-1,0 0 1,-1 0 0,1 0-1,-1 0 1,1 0-1,-1 0 1,1 0 0,0 0-1,-1 0 1,1 0-1,-1 0 1,1 0 0,-1 0-1,1 0 1,-1 0-1,1 1 1,0-1 0,-1 0-1,1 0 1,-1 1-1,0-1 1,1 0 0,0 1-1,40 22-362,56 37 373,3-4 0,208 84 0,-213-106 16,-42-17 27,-2 2-1,-1 2 1,90 53 0,-130-69 51,-1 2 1,0-1-1,0 1 0,-1 1 0,1 0 1,-2 0-1,1 0 0,-1 1 0,0 0 1,-1 1-1,8 14 0,-14-23-73,0-1 0,1 1-1,-1 0 1,1-1 0,-1 1 0,0-1 0,0 1-1,1 0 1,-1-1 0,0 1 0,0 0 0,0 0-1,0-1 1,0 1 0,0 0 0,0-1 0,0 1-1,0 0 1,0-1 0,0 1 0,0 0 0,0-1-1,-1 1 1,1 0 0,0-1 0,0 1 0,-1 0-1,1-1 1,-1 1 0,1-1 0,0 1 0,-1 0-1,1-1 1,-1 1 0,1-1 0,-1 0 0,0 1-1,1-1 1,-1 1 0,0-1 0,-2 1 12,-1 0 0,1-1 0,0 0 0,0 0 0,0 0 0,0 0 1,-1 0-1,1-1 0,-4 0 0,-12-4 3,-1-1 1,-35-16 0,20 7-12,-78-32 43,-41-16 36,88 41-75,19 8-29,-62-30 0,109 44 2,-3-1-23,-1 0-1,1-1 0,0 1 1,0-1-1,0 0 0,0 0 1,0 0-1,1 0 0,-1 0 1,1 0-1,-1-1 0,1 0 1,0 1-1,0-1 0,0 0 1,-3-5-1,5 8 12,0-1 0,0 1 0,0-1 0,0 1 0,0-1 0,0 1 0,0-1 0,0 1 0,0-1 0,0 1 0,0-1 0,0 1 0,0-1 0,1 0 0,-1 1 0,0 0 0,0-1 0,1 1 0,-1-1 0,0 1 0,0-1 0,1 1 0,-1-1-1,1 1 1,-1 0 0,0-1 0,1 1 0,-1 0 0,1-1 0,-1 1 0,1 0 0,-1 0 0,1-1 0,-1 1 0,1 0 0,0 0 0,26-4-209,6 7 54,63 12 0,-50-7 153,330 74 132,16 3 89,-314-72-21,1-4-1,158-3 0,-204-7 33,0-3 0,37-7 0,-24 9 156,-34 2-126,-20-1-228,0 0-1,0-1 1,0 1-1,1-2 1,-1 1 0,-14-8-1,15 8-10,-51-19-118,-1 2 0,-1 3 0,-1 3 0,-68-6 0,-256-5-1782,233 18 1289,-485-10-939,654 23 834,48 4 627,1-4 0,1-1-1,77-5 1,24 1 86,375 41 97,-47-2 58,124-29 803,-526-14 225,-222 6-625,-55-2-513,-146-20 9,-132-3 8,232 13-6,-309-50 0,186 11 7,321 43-112,-42-12-1,59 6-131,14 10 173,0 0 0,0-1 0,0 1 0,0 0 0,0 0 0,0 0 0,0-1 0,0 1 0,0 0 1,-1 0-1,1-1 0,0 1 0,0 0 0,0 0 0,0 0 0,1-1 0,-1 1 0,0 0 0,0 0 0,0-1 0,0 1 0,0 0 1,0 0-1,0 0 0,0-1 0,0 1 0,0 0 0,1 0 0,-1 0 0,0-1 0,0 1 0,0 0 0,0 0 0,1 0 0,-1 0 0,0 0 1,0-1-1,0 1 0,1 0 0,-1 0 0,0 0 0,0 0 0,1 0 0,-1 0 0,0 0 0,0 0 0,0 0 0,1 0 0,-1 0 0,0 0 1,11-1-27,0 1 1,-1 0 0,1 1 0,11 2 0,27 3 15,703 71 247,101 6 154,-799-79-346,718 28 613,-727-32-555,-20 2 43,0-1-1,0-2 1,0-1-1,0 0 1,-1-2-1,48-14 1,-62 11 240,-16 1-203,-25-2 13,31 8-190,-243-29 332,126 18-313,-605-32-2,588 40-60,-104-3 18,-391-14-119,433 5-320,1 1-795,137 8 575,46 3 125,43 5-3,592 32 198,-505-33 367,400 15 104,-161 12 1052,-339-23-495,-18-4-651,0-1 0,0 0 1,1 1-1,-1-1 0,0 0 0,0 0 1,0 1-1,0-1 0,0 0 0,-1 1 1,1-1-1,0 0 0,0 0 0,0 1 1,0-1-1,0 0 0,0 0 0,0 1 0,0-1 1,-1 0-1,1 0 0,0 1 0,0-1 1,0 0-1,-1 0 0,1 0 0,0 1 1,0-1-1,0 0 0,-1 0 0,1 0 1,0 0-1,-1 1 0,-31 12 477,-6-5-280,-41 4 0,18-4-150,-186 21 16,166-21-84,-851 40-3,879-49 15,-320 6-240,371-4 223,-39 4-327,39-5 299,1 0 1,0 0 0,0 1-1,-1-1 1,1 1 0,0-1 0,0 1-1,0-1 1,0 1 0,0 0-1,0 0 1,0-1 0,0 1-1,0 0 1,0 0 0,0 0 0,0 0-1,1 0 1,-1 0 0,0 0-1,0 2 1,1-3 8,0 1-1,-1-1 0,1 1 1,0 0-1,0-1 0,0 1 1,0-1-1,0 1 1,0 0-1,0-1 0,0 1 1,0-1-1,0 1 1,1-1-1,-1 1 0,0-1 1,0 1-1,0 0 0,1-1 1,-1 1-1,0-1 1,1 1-1,-1-1 0,0 0 1,1 1-1,-1-1 1,1 1-1,-1-1 0,1 1 1,21 8-592,4-5 485,0-1 0,0-1 1,1-1-1,50-6 0,-38 2 125,147-10 38,0-9 0,185-46 0,-222 33 43,249-66 599,-365 91-261,-1-1 0,58-27 0,-82 29-13,-17 5-82,-27 2 54,-298 31 155,126-5-461,-323-10-26,326-27-474,165 8 170,0-2 0,-74-24 0,130 26-1288,392 8 656,53-23 1149,-334 8 610,159-35-1,-264 38-448,-22 9-393,0 0-1,0 0 1,1 0 0,-1 0 0,0-1 0,0 1 0,1 0 0,-1 0-1,0 0 1,0-1 0,0 1 0,1 0 0,-1 0 0,0-1 0,0 1-1,0 0 1,0 0 0,0-1 0,1 1 0,-1 0 0,0-1-1,0 1 1,0 0 0,0-1 0,0 1 0,0 0 0,0 0 0,0-1-1,0 1 1,0 0 0,0-1 0,-1 1 0,0-2 28,-1 1 0,0-1 1,0 1-1,0 0 0,0-1 0,0 1 1,0 0-1,0 0 0,0 1 0,0-1 1,0 0-1,-1 1 0,1-1 0,-4 1 0,-99-14 269,-176 0 0,192 12-277,-33-2-43,-357-2-242,158 15-1770,1080 34 2033,-384-21 16,-279-22 217,178-23 1,-250 20 167,-55 5-48,-415-2 23,201-1-374,-425-40 36,658 39-67,-11-1-2,-1 0-1,-42-14 0,61 16-12,0-1-1,1 1 0,-1-1 0,1 0 0,-1-1 0,1 1 1,0-1-1,0 0 0,0 0 0,0 0 0,1 0 0,-1-1 1,1 1-1,0-1 0,0 0 0,0 0 0,1 0 1,-1 0-1,1-1 0,-3-5 0,5 8-7,-1 0 0,0 0 1,1 0-1,0 0 0,-1 0 0,1 0 0,0 0 0,0 0 0,0 0 1,0 0-1,1 0 0,-1 0 0,1 0 0,-1 0 0,1 0 1,-1 0-1,1 0 0,0 0 0,0 0 0,0 1 0,0-1 1,0 0-1,0 1 0,1-1 0,-1 1 0,2-2 0,3-1-53,0 0 0,0 0-1,0 1 1,0 0-1,1 0 1,7-1 0,-9 2 50,31-9-43,0 1 0,0 2-1,1 2 1,0 1-1,69 0 1,-77 4 74,341 18 87,-155 0 122,-166-12 91,-49-5-269,1 1 0,0-1 1,0 0-1,0 0 0,0 0 1,-1 1-1,1-1 0,0 0 0,0 1 1,-1-1-1,1 1 0,0-1 1,0 1-1,-1-1 0,1 1 1,-1-1-1,1 1 0,0 1 0,0-2-4,-1 1 0,-1-1 0,1 1-1,0-1 1,0 0 0,0 1 0,0-1-1,0 1 1,0-1 0,0 0-1,-1 1 1,1-1 0,0 0 0,0 1-1,0-1 1,-1 1 0,1-1 0,0 0-1,-1 0 1,1 1 0,0-1-1,-1 0 1,1 0 0,0 1 0,-1-1-1,-29 13 442,10-9-319,0-1 1,-31 0-1,3 1-43,-19-1-36,0-2 1,-111-12-1,118 5-37,-320-31 75,354 35-101,0-1-1,-41-10 0,57 10-21,1 0 0,-1-1 0,1 0 0,0 0-1,0-1 1,1 0 0,-1-1 0,1 0 0,-10-9 0,16 13-1,0 0 1,0 0 0,1 0-1,-1 0 1,0 0 0,1-1 0,-1 1-1,1 0 1,-2-4 0,3 6 11,0-1 1,0 1 0,0-1 0,0 1 0,0-1-1,0 1 1,0-1 0,0 1 0,0-1 0,0 0-1,0 1 1,0-1 0,0 1 0,0-1 0,0 1-1,1-1 1,-1 1 0,0-1 0,0 1 0,1-1 0,-1 1-1,0-1 1,1 1 0,-1 0 0,0-1 0,1 1-1,0-1 1,3-1-57,1 0 0,-1 0 0,1 0 0,-1 1 0,1 0 1,0 0-1,9-1 0,1 0 67,26-3-78,66-1 1,-61 4 83,480 17 143,-466-10-125,759 53 823,-499-36 68,-316-22-875,0 0 0,0 1 0,0-1 0,0 1-1,0 0 1,0 0 0,0 0 0,0 1 0,0-1 0,0 1 0,0 0 0,-1 0 0,1 1 0,-1-1 0,4 4 0,-7-5-20,1 0 0,-1 0 0,0 0 0,1 0 0,-1 0 0,0 0 1,0 0-1,0 0 0,0 0 0,0 0 0,0 1 0,0-1 0,0 0 1,0 0-1,-1 0 0,1 0 0,0 0 0,-1 0 0,1 0 0,-1 0 1,1 0-1,-1 0 0,1 0 0,-1 0 0,0 0 0,1 0 0,-1 0 1,0-1-1,0 1 0,0 0 0,-1 1 0,0-1 32,-2 3-34,0-1 0,-1 0 0,1 0 1,-1-1-1,1 1 0,-1-1 0,0 0 0,0 0 0,0-1 0,0 1 0,0-1 0,0 0 1,0-1-1,-9 1 0,-10 2 5,-64 10 13,0-5 1,-143-5-1,-173-34 14,390 30-45,-205-29 30,106 13-100,93 16-84,34 2-300,109-5 144,339 9 364,8 28 86,38 3 61,-391-32 85,188-18-1,-257 6-108,-40 4-73,-30 2-48,-142 2-415,0 8 1,-205 37-1,247-27 300,-264 57-152,384-74 196,-8 1-126,-1 1 0,1 1 0,0 0 0,-14 8 0,24-12 121,0 0 1,0 0 0,-1 0 0,1 0 0,0 0 0,-1 0 0,1 1 0,0-1 0,0 0 0,-1 0 0,1 0 0,0 0 0,0 1 0,0-1 0,-1 0 0,1 0 0,0 0 0,0 1 0,0-1 0,0 0 0,-1 0 0,1 1 0,0-1 0,0 0 0,0 0 0,0 1 0,0-1 0,0 0 0,0 1 0,0-1 0,0 0 0,0 0-1,0 1 1,0-1 0,0 0 0,0 1 0,0-1 0,0 0 0,0 0 0,0 1 0,0-1 0,0 0 0,0 1 0,1-1 0,15 9-404,34 5 127,-43-13 253,165 30 32,225 12 1,-379-42 5,19 2 15,0 1 40,0-1 1,0-2 0,0-2 0,40-5 0,-71 4 108,-11 0-38,-23 1 28,20 0-124,-371-8 138,172 5-144,-107 10 89,276-3-159,0 2 0,1 2 0,0 1 0,0 2 1,0 2-1,-41 19 0,75-30 22,-35 22-273,37-23 273,0 1 1,0 0-1,0-1 0,0 1 1,0 0-1,0 0 1,0 0-1,0 0 0,0 0 1,1 0-1,-1 0 0,0 0 1,1 0-1,-1 0 1,0 0-1,1 1 0,0-1 1,-1 0-1,1 0 0,0 1 1,-1-1-1,1 0 0,0 0 1,0 1-1,0-1 1,0 0-1,0 1 0,1-1 1,-1 0-1,1 3 0,1 0-3,1 0 0,0-1 0,0 1 0,1-1 0,-1 1-1,1-1 1,-1 0 0,1 0 0,0 0 0,0-1 0,0 0 0,7 3-1,58 20 8,-60-22 34,80 21 87,1-5-1,1-3 1,0-4-1,137 0 1,-41-15 190,217-33 1,-155-4 211,-209 31-242,0-2 0,-1-1 0,67-32 0,-101 41-200,0 0 0,0 0 1,0 0-1,0-1 0,-1 1 0,0-1 0,8-8 1,-12 11-48,1 1 0,-1-1-1,1 0 1,0 0 0,-1 0 0,0 1 0,1-1 0,-1 0 0,1 0 0,-1 0 0,0 0 0,0 0 0,1 0-1,-1 1 1,0-1 0,0 0 0,0 0 0,0 0 0,0 0 0,0 0 0,0 0 0,0 0 0,-1 0-1,1 0 1,0 0 0,-1 1 0,1-1 0,0 0 0,-1 0 0,1 0 0,-1 0 0,1 1 0,-1-1 0,1 0-1,-1 0 1,0 1 0,0-1 0,1 1 0,-1-1 0,0 1 0,0-1 0,1 1 0,-1-1 0,0 1-1,0-1 1,0 1 0,0 0 0,-1-1 0,-24-8 62,0 1 0,0 1 0,-1 1 0,-45-4 0,-121 0-18,145 9-35,-71 1 13,1 5-1,-152 27 1,-231 72-9,304-45-234,152-45 77,31-10 29,0 0 0,0 1 0,-20 10 0,31-13 82,-5 2-106,2 0-1,-1 0 1,0 1 0,-7 7 0,13-12 115,1 1 0,0-1 0,-1 0 1,1 1-1,0-1 0,-1 1 0,1-1 0,0 0 0,-1 1 1,1-1-1,0 1 0,0-1 0,0 1 0,0-1 0,-1 1 1,1-1-1,0 1 0,0-1 0,0 1 0,0-1 0,0 1 1,0-1-1,0 1 0,0-1 0,0 1 0,1-1 0,-1 1 0,0-1 1,0 1-1,2 0-6,-1 0 1,0 0-1,0 0 0,1 0 1,-1 0-1,1 0 1,-1-1-1,1 1 0,-1-1 1,1 1-1,-1-1 1,1 0-1,-1 1 0,4-1 1,428 39-223,1-37 343,-176-3-69,-1 1 166,-245 0-174,7 0 32,-1-1 1,23-3-1,-36 3-18,-1 0 0,1 0-1,0-1 1,0 1 0,-1-1 0,1 0 0,-1 0 0,0-1 0,0 1 0,0-1 0,0 0 0,0 0 0,5-6 0,-9 9-31,0 0 0,1-1 0,-1 1 0,0 0 0,0-1 1,1 1-1,-1 0 0,0-1 0,0 1 0,0-1 0,0 1 0,0-1 1,1 1-1,-1 0 0,0-1 0,0 1 0,0-1 0,0 1 1,0-1-1,0 1 0,0-1 0,0 1 0,-1 0 0,1-1 0,0 1 1,0-1-1,0 1 0,0 0 0,0-1 0,-1 1 0,1-1 1,0 1-1,0 0 0,-1-1 0,-3-2 13,1 0 1,0 0-1,-1 0 0,0 1 1,1-1-1,-1 1 1,0 0-1,0 0 0,0 1 1,-1-1-1,1 1 0,0 0 1,-1 0-1,1 0 0,0 1 1,-8-1-1,3 0-1,-510-34 136,446 33-138,-876-19 129,890 18-317,0 3 0,-1 3 0,-92 15 0,148-17 118,0 0 1,1 0-1,-1 0 1,1 0-1,-1 1 0,1-1 1,-1 1-1,1 0 1,0 0-1,0 0 0,0 0 1,-3 4-1,5-5 28,1-1 0,-1 1 0,1 0 0,-1 0 0,1 0-1,-1-1 1,1 1 0,0 0 0,-1 0 0,1 0 0,0 0 0,0 0 0,-1 0 0,1-1-1,0 1 1,0 0 0,0 0 0,0 0 0,1 0 0,-1 1 0,1 0-3,-1 0 0,1 0 1,0-1-1,0 1 0,0 0 1,1-1-1,-1 1 0,0-1 1,0 1-1,1-1 0,-1 0 0,1 1 1,2 0-1,23 14-37,1-1 0,1-1 0,0-1 0,47 12 0,-72-23 63,70 19-4,0-2-1,110 12 1,155-2-7,-273-24 12,121-1 10,-93-3 4,-32 0 29,-1-4 1,1-2 0,68-14-1,-120 17-19,-1-1-1,1 1 0,-1-2 1,1 1-1,-1-1 1,-1-1-1,1 0 0,15-11 1,-22 14-20,1 0-1,0 0 1,-1 0 0,0-1-1,0 1 1,0-1 0,0 0-1,0 0 1,0 0 0,0 1-1,-1-2 1,0 1 0,0 0 0,1 0-1,-2 0 1,1-1 0,0 1-1,-1 0 1,1-1 0,-1 1-1,0 0 1,0-1 0,-1 1 0,1 0-1,-1-1 1,1 1 0,-1 0-1,0 0 1,-3-6 0,-4-9-8,-1 0-1,-1 1 1,-1 0 0,-1 1 0,0 0 0,-1 1 0,0 1 0,-17-15 0,-21-13-18,-63-40 1,68 52-6,1-3-1,-48-46 0,75 61-208,0-1-1,1-1 1,-23-35-1,40 55 214,-1 0 0,1-1 0,0 1-1,-1 0 1,1-1 0,0 1 0,0 0-1,-1-1 1,1 1 0,0 0-1,0-1 1,0 1 0,0-1 0,0 1-1,-1 0 1,1-1 0,0 1-1,0-1 1,0 1 0,0 0 0,0-1-1,0 1 1,0-1 0,0 1 0,1-1-1,-1 1 1,0 0 0,0-1-1,11 3-366,15 15 105,52 40 231,103 56 1,-153-98 69,445 257 653,-428-243-563,139 86 356,-137-89-103,101 39 0,-135-59-282,0-2 1,0 1-1,1-2 1,0 0-1,0 0 1,0-1-1,0-1 1,0-1-1,0 0 0,0 0 1,0-1-1,20-5 1,-31 6-71,0-1 1,-1 0 0,1 0-1,-1 1 1,1-1 0,-1-1-1,1 1 1,-1 0 0,1-1-1,-1 1 1,0-1 0,0 0-1,0 0 1,0 1 0,0-1-1,0-1 1,-1 1 0,1 0-1,0 0 1,-1-1-1,0 1 1,0-1 0,0 1-1,0-1 1,0 1 0,0-1-1,0 0 1,-1 1 0,0-1-1,1 0 1,-1 0 0,0 1-1,-1-6 1,-1-3 4,0 1-1,-1 0 1,0 0 0,0 0-1,-1 0 1,-1 1 0,-9-16-1,2 5 4,-1 1-1,-1 0 1,-1 1 0,-28-27-1,-77-52 12,91 74-18,-400-282 187,408 291-182,-71-45 83,82 53-94,-1 1 1,1 0-1,-1 1 0,0 0 0,0 1 1,-18-3-1,28 6-12,0-1-1,0 1 1,0 0 0,0 0-1,0 0 1,0-1 0,0 1-1,0 0 1,0 0 0,0 1-1,0-1 1,0 0 0,0 0-1,0 0 1,0 1 0,0-1 0,0 0-1,0 1 1,0-1 0,0 1-1,0-1 1,0 1 0,0 0-1,1-1 1,-3 2 0,3 0-3,0-1 0,0 0 1,0 0-1,0 1 0,0-1 1,0 0-1,0 0 1,0 0-1,0 1 0,1-1 1,-1 0-1,0 0 0,1 0 1,-1 0-1,1 0 0,-1 1 1,1-1-1,1 1 1,4 8-53,2 0 0,-1 0 1,12 10-1,52 51 61,3-3-1,2-4 1,117 75 0,-181-131 10,216 131 170,-161-102 42,103 42 1,-160-76-190,-4 0 0,-1 0 0,1-1 0,0 0 1,1 0-1,-1-1 0,0 0 0,0 0 0,13 0 1,-18-1-25,0 0 0,-1 0 0,1-1-1,0 1 1,0 0 0,0 0 0,-1-1 0,1 1 0,0 0 0,0-1 0,-1 1 0,1-1 0,0 1 0,-1-1 0,1 1 0,0-1 0,-1 0 0,1 1 0,-1-1 0,1 0 0,-1 1 0,1-1-1,-1 0 1,0 0 0,1 1 0,-1-1 0,0 0 0,0 0 0,1 0 0,-1 1 0,0-1 0,0 0 0,0 0 0,0-1 0,0-2 3,-1 1 1,1-1-1,-1 0 1,0 1-1,0 0 1,0-1-1,-1 1 1,-1-5-1,-9-12 3,0 0 0,-2 1 1,0 1-1,-1 0 0,0 1 0,-2 1 0,-31-25 0,-147-88 15,116 79-16,-24-18 38,-100-89-1,-3-8 21,198 159-112,-1 0 0,0 1 0,0-1 0,0 2 0,0-1 0,-1 1 0,0 1 0,0 0 0,0 0 0,-15-1 0,25 3 31,0 1 0,-1 0 0,1 0 1,-1 0-1,1 0 0,-1 0 0,1 0 0,0 0 0,-1 0 1,1 0-1,-1 0 0,1 0 0,-1 0 0,1 0 0,-1 0 0,1 0 1,0 1-1,-1-1 0,1 0 0,-1 0 0,1 0 0,0 1 1,-1-1-1,1 0 0,0 1 0,-1-1 0,1 0 0,0 1 0,-1-1 1,1 0-1,0 1 0,0-1 0,-1 0 0,1 1 0,0-1 1,0 1-1,0-1 0,0 0 0,-1 2 0,10 20-309,32 31-96,32 24 393,4-2-1,2-4 0,4-4 0,125 79 0,282 188 1572,-454-308-1245,-35-26-293,0 1-1,-1-1 1,1 1-1,0-1 1,-1 0-1,1 1 1,0-1 0,0 0-1,0 1 1,-1-1-1,1 0 1,0 0-1,0 1 1,0-1-1,-1 0 1,1 0 0,0 0-1,0 0 1,0 0-1,0-1 1,1 1-1,-2-1-4,1 1 0,-1 0 0,1-1 1,-1 1-1,0-1 0,1 0 0,-1 1 0,0-1 0,1 1 0,-1-1 0,0 1 0,0-1 0,0 0 0,0 1 0,1-1 0,-1 0 0,0 1 1,0-1-1,0 1 0,0-1 0,-1 0 0,-7-36 19,-2 10-17,-1 2-1,-1-1 0,-2 2 1,0-1-1,-2 2 0,-26-31 1,-124-121 13,156 164-17,-90-84 1,-140-148 21,156 143 6,-86-133-1,166 228-50,1 0 0,-1-1-1,1 1 1,1-1 0,-1 0-1,1 0 1,-2-7-1,4 13 20,0 0 0,0 0-1,0 0 1,0-1 0,0 1-1,0 0 1,0 0-1,0 0 1,0 0 0,0 0-1,0-1 1,0 1-1,0 0 1,0 0 0,0 0-1,0 0 1,0 0-1,0-1 1,0 1 0,0 0-1,0 0 1,0 0-1,0 0 1,1 0 0,-1-1-1,0 1 1,0 0-1,0 0 1,0 0 0,0 0-1,0 0 1,0 0-1,1 0 1,-1 0 0,0 0-1,0 0 1,0-1-1,0 1 1,0 0 0,1 0-1,-1 0 1,0 0-1,0 0 1,0 0 0,0 0-1,0 0 1,1 0-1,-1 0 1,0 0 0,0 0-1,0 0 1,0 0-1,0 0 1,1 0 0,-1 1-1,0-1 1,0 0 0,0 0-1,0 0 1,0 0-1,0 0 1,1 0-1,16 10-95,25 24 28,149 153 195,-75-71-93,340 272 63,-260-230-12,-136-108-38,1-2 1,2-4-1,89 48 1,-110-74 11,-41-18-55,0 0 0,0 0 0,0 0 1,0 1-1,0-2 0,0 1 1,0 0-1,0 0 0,-1 0 0,1 0 1,0 0-1,0-1 0,0 1 1,0 0-1,0-1 0,-1 1 0,1-1 1,0 1-1,0-1 0,-1 1 1,1-1-1,0 1 0,-1-1 1,1 0-1,-1 1 0,1-1 0,0 0 1,-1 0-1,0 1 0,1-1 1,-1 0-1,1-2 0,0 2-1,0-1 0,-1 0 0,1 0 1,-1 0-1,1 0 0,-1 0 0,0 0 0,0 0 0,0 0 0,0 0 0,0 0 0,-1 0 0,1 0 0,-1-3 1,-7-11-6,-1 2 1,0-1-1,-1 1 1,0 1-1,-23-23 1,-146-122 1,54 52 3,-235-261 32,202 198 12,17 41-48,107 100-112,234 222-540,24 91 794,-88-105 89,-95-131-137,53 52 1,-72-80-69,1-2 1,0 0 0,2-2 0,42 24 0,-59-37-14,1 0 0,0-1 0,0 0 0,0 0 0,1-1 0,13 1 0,-20-2-10,1-1 1,-1 0 0,0 0-1,1 0 1,-1 0 0,1 0-1,-1-1 1,0 0 0,0 1-1,1-1 1,-1 0 0,0-1-1,0 1 1,0 0 0,0-1-1,0 0 1,0 0 0,0 0 0,3-4-1,-5 5 1,0 0-1,-1 0 0,1 0 0,-1 0 1,1 0-1,-1 0 0,0 0 1,0-1-1,1 1 0,-1 0 1,0 0-1,0 0 0,0-1 0,0 1 1,0 0-1,0 0 0,-1 0 1,1-1-1,0 1 0,-1 0 1,1-1-1,-14-27-5,10 22 5,-9-16 0,-1 1 1,-1 1 0,-25-28-1,-2-2 1,-31-46 20,3-3-1,-87-169 1,52 45-48,92 183-89,13 40 113,-1 1-1,1 0 0,0-1 1,0 1-1,-1-1 0,1 1 1,0-1-1,0 0 0,0 1 1,0-1-1,0 1 0,0-1 1,0 1-1,0-1 0,0 1 1,0-1-1,0 1 0,0-1 0,0 1 1,0-1-1,1 1 0,-1-1 1,0 1-1,0-1 0,0 1 1,1-1-1,-1 1 0,0-1 1,1 1-1,-1-1 0,0 1 1,1 0-1,-1-1 0,1 1 1,-1 0-1,1-1 0,-1 1 1,1 0-1,-1 0 0,0-1 0,1 1 1,0 0-1,-1 0 0,1 0 1,-1 0-1,1 0 0,-1-1 1,1 1-1,-1 0 0,1 0 1,-1 0-1,1 1 0,-1-1 1,1 0-1,-1 0 0,1 0 1,0 0-1,-1 0 0,1 1 1,-1-1-1,0 0 0,1 0 0,-1 1 1,1-1-1,-1 0 0,1 1 1,-1 0-1,13 6-18,0 1 0,-1 0 1,0 1-1,-1 1 0,0 0 0,11 12 0,56 71 99,-72-85-73,87 118 102,-45-57-72,61 63-1,50 21 9,-10-11 7,-122-113-16,0 2-1,43 66 0,-62-83-11,0 1 0,-1 1 0,6 17 0,-8-19-16,-29-94-89,-23-35 98,-37-103 17,79 199-30,1 1 1,0-1 0,1-1 0,1 1 0,1 0-1,1-25 1,3 11-12,2 1-1,15-58 0,-19 86 7,0-1 1,0 1-1,1 0 0,-1 0 1,1 0-1,0 0 0,5-7 0,-6 9 4,1 1 0,-1 0-1,0 0 1,1 0 0,-1 0-1,0 0 1,1 1 0,-1-1-1,1 0 1,-1 0 0,1 1 0,0-1-1,-1 1 1,1 0 0,0 0-1,-1-1 1,1 1 0,0 0-1,-1 0 1,1 0 0,0 1-1,-1-1 1,1 0 0,0 0-1,-1 1 1,3 0 0,-2 0-1,1 1 1,-1-1-1,0 0 1,0 1-1,0-1 1,0 1-1,0 0 1,0-1 0,0 1-1,0 0 1,-1 0-1,1 0 1,-1 1-1,1-1 1,-1 0-1,1 4 1,17 45 7,-15-39-6,45 162 90,6 19-10,-49-177-87,-1 0 0,0 0 1,0 0-1,-2 1 0,0-1 1,1 26-1,-10-54-80,-10-48 74,1 0-1,4-1 0,2 0 1,-1-109-1,11 157 15,0 0-1,0-1 1,2 1-1,0 0 1,0 0-1,1 1 1,7-15-1,-11 25 1,0 1 1,1 0-1,0 0 0,-1 0 0,1-1 0,0 1 0,-1 0 1,1 0-1,0 0 0,0 0 0,0 0 0,0 1 1,0-1-1,2-1 0,-3 2 0,0 0 1,1 0-1,-1 0 0,1-1 1,-1 2-1,0-1 1,1 0-1,-1 0 0,1 0 1,-1 0-1,0 0 0,1 0 1,-1 0-1,0 0 1,1 1-1,-1-1 0,0 0 1,1 0-1,-1 0 0,0 1 1,0-1-1,1 0 1,-1 0-1,0 1 0,1-1 1,-1 0-1,0 1 1,0-1-1,0 0 0,1 1 1,0 3 2,1-1 1,-1 1-1,0-1 1,0 1-1,0-1 1,-1 1-1,1 0 1,-1 5 0,-11 194 84,11-196-88,0 0 1,-1 1 0,0-1-1,-1 0 1,0 0 0,0 0-1,0 0 1,-1 0-1,0 0 1,0-1 0,-1 1-1,1-1 1,-2 0-1,1 0 1,-1-1 0,1 1-1,-2-1 1,-10 9 0,10-8-14,4-4 7,1-1 0,-1 1 0,0 0-1,0-1 1,0 1 0,0-1-1,0 0 1,0 1 0,0-1-1,-1 0 1,-4 1 0,4-2 0,0-1 0,-1 1 0,1-1 1,0 0-1,-1 1 0,1-2 0,0 1 1,0 0-1,0-1 0,0 1 0,-4-4 1,-23-13-32,-30-25 0,6 3-11,-45-30 27,4-5 0,2-4 1,4-4-1,-113-136 0,162 166 46,38 49-30,-1 0 0,1 0-1,0-1 1,0 1 0,0-1 0,1 0 0,-1 1-1,1-1 1,0-6 0,0 11-1,1-1-1,0 1 1,0-1 0,0 1 0,0-1-1,1 1 1,-1-1 0,0 1-1,0-1 1,0 0 0,0 1-1,0-1 1,1 1 0,-1-1-1,0 1 1,0 0 0,1-1 0,-1 1-1,0-1 1,1 1 0,-1-1-1,0 1 1,1 0 0,-1-1-1,1 1 1,-1 0 0,1-1-1,-1 1 1,1 0 0,-1 0-1,1 0 1,-1-1 0,1 1 0,-1 0-1,1 0 1,-1 0 0,1 0-1,-1 0 1,1 0 0,-1 0-1,1 0 1,0 0 0,-1 0-1,1 0 1,-1 0 0,1 0 0,-1 1-1,1-1 1,-1 0 0,1 0-1,-1 1 1,1-1 0,32 15-4,-29-13 7,264 153 359,-138-76-298,-83-51-19,-2 2 1,0 1-1,-3 3 0,53 53 1,-93-86-32,-1 0 0,1 1 0,-1-1 0,1 1 0,-1-1 0,0 1 0,0-1 0,0 1 0,0 0 0,0 0 0,0 0 1,0 0-1,0-1 0,-1 1 0,1 0 0,-1 0 0,1 0 0,-1 0 0,0 0 0,0 0 0,0 0 0,0 1 0,0-1 1,-1 0-1,1 0 0,0 0 0,-1-1 0,-1 5 0,0-4-4,0 0 0,0 0 0,0 0 0,0-1 0,0 1 0,0-1 0,-1 1 0,1-1 0,0 0 0,-1 0 0,1 0 0,-1 0-1,0 0 1,1 0 0,-1-1 0,0 1 0,1-1 0,-1 0 0,-5 0 0,-6 0-5,-1-1 0,1-1 0,0 0-1,-1-1 1,-19-7 0,-74-32-15,66 23 12,0-3 1,2-1-1,1-3 0,1 0 0,-42-39 0,38 27 3,2-3 1,1 0-1,-63-91 0,94 119-2,0 0 0,1 0 0,-10-26 0,15 35-4,1-1-1,-1 1 1,1-1 0,0 1-1,1-1 1,-1 0 0,1 1 0,0-1-1,0 1 1,0-1 0,1 0-1,-1 1 1,1-1 0,0 1-1,2-6 1,-2 9 1,-1 0 0,0 0 0,1 0 0,-1 1 1,1-1-1,-1 0 0,1 0 0,-1 0 0,1 1 0,0-1 1,-1 0-1,1 1 0,0-1 0,0 1 0,0-1 0,-1 0 0,1 1 1,0 0-1,0-1 0,0 1 0,0 0 0,0-1 0,0 1 0,0 0 1,1 0-1,-1 0 0,1 0-1,0 0 1,0 1 0,0-1 0,0 1 0,-1-1 0,1 1-1,0 0 1,-1-1 0,1 1 0,0 0 0,1 2 0,2 1 3,1 0 1,-1 1 0,0 0-1,-1 0 1,0 0 0,5 8-1,-4-4 10,0-1 0,-1 1 0,0 1 0,-1-1 0,0 1 0,0-1 0,-1 1 0,0 0 0,-1 0 0,0 0 0,-1 12 0,0-17-5,0 0 0,-1 0 1,0 0-1,0 0 0,0 0 1,-1 0-1,1 0 0,-1-1 1,0 1-1,-1 0 0,1-1 1,-1 0-1,0 0 0,0 0 1,0 0-1,0 0 0,-1 0 1,0-1-1,0 0 0,0 0 1,0 0-1,0 0 0,0 0 1,-7 2-1,-6 2-11,-1-1 1,0-1-1,0-1 0,0 0 1,0-2-1,-1 0 0,1 0 1,-37-4-1,-10-4-55,-79-20 0,143 26 62,-121-27-122,1-5 1,2-6-1,2-4 1,1-6 0,-143-82-1,198 92 123,2-2 0,2-3 0,2-2 0,1-3 0,-72-84 0,67 61-15,3-3 1,-64-111-1,110 168 12,2 0 0,0 0-1,1-1 1,1 0 0,1-1 0,0 1-1,1-1 1,1 0 0,1 0 0,1 0-1,0 0 1,2-1 0,0 1 0,1 0-1,5-21 1,-4 28 3,-1 1 0,2-1 0,0 1 0,0 0 0,1 0 0,0 0 0,1 1 0,0 0 0,1 0 0,0 0 0,0 1 0,16-16 0,-17 20 9,0 1-1,1 0 1,-1 0-1,1 0 1,0 0-1,0 1 1,0 0 0,0 1-1,0 0 1,1 0-1,-1 0 1,1 1-1,-1 0 1,1 0-1,-1 1 1,1 0-1,0 1 1,-1-1-1,1 1 1,-1 1 0,9 2-1,4 2 44,-1 1 1,1 1-1,-2 0 0,31 20 0,67 54 111,-63-43-115,245 163 47,-196-134-82,-40-25-4,-2 2 0,71 68 0,-107-89-6,-1 0-1,-2 2 1,0 1-1,-1 0 1,-2 1-1,-1 1 0,19 44 1,-32-62-2,0-1 0,-1 1 1,0 0-1,-1 0 0,0-1 1,0 17-1,-2-22-1,0 0 0,-1 0 0,1 0 0,-1 0 0,0-1 0,0 1 0,0 0 0,-1 0 0,0-1 0,0 1 0,0-1 0,0 1 0,-1-1 0,1 0 0,-6 6 0,2-5 0,0 0-1,-1 0 1,0 0-1,0-1 1,0 0-1,0-1 1,-1 1-1,1-1 1,-1-1-1,0 1 1,-12 1-1,-12 1-9,-52 3 0,13-7-26,0-4 1,0-3 0,1-3 0,-91-23-1,78 11-25,2-3-1,0-5 1,2-2-1,-112-63 0,46 13-131,-106-57-897,123 65-1246,196 110 1799,76 56 0,-42-26 587,42 27 60,160 95 184,-36-47-24,101 57 70,-274-141 86,153 121 1,-236-168-354,17 12 276,-1 0 0,-1 3 0,35 42 0,-61-66-320,1-1-1,-1 1 0,0 0 0,0-1 0,0 1 0,0 0 0,-1 0 0,1 0 0,0 0 0,-1 0 1,1-1-1,-1 1 0,0 0 0,0 0 0,0 0 0,0 0 0,0 0 0,0 0 0,0 0 0,-1 0 1,1 0-1,0 0 0,-1 0 0,0 0 0,0 0 0,1 0 0,-1-1 0,0 1 0,0 0 1,-1-1-1,1 1 0,0 0 0,0-1 0,-1 0 0,1 1 0,-1-1 0,1 0 0,-1 0 0,0 0 1,1 0-1,-3 1 0,-6 1 8,1 0 0,-1-1 0,0 0 0,0-1 0,-16 0 0,-65-3 16,66 1-43,-125-9-160,-279-57 0,-136-73-266,380 90 376,129 36 36,-489-143 54,495 139-156,-86-43 1,87 34-319,49 26 412,0 1 0,-1 0 0,1 0 0,-1 0 0,1 0 0,0-1 0,-1 1 0,1 0 0,0 0 0,-1-1 0,1 1 0,0 0 0,-1 0 0,1-1 0,0 1 0,0 0 0,-1-1 0,1 1-1,0-1 1,0 1 0,0 0 0,-1-1 0,1 1 0,0-1 0,0 1 0,0 0 0,0-1 0,0 1 0,0-1 0,0 1 0,0-1 0,0 1 0,0 0 0,0-1 0,0 1 0,0-1 0,0 1-1,0-1 1,1 1 0,-1 0 0,0-1 0,0 1 0,0-1 0,1 1 0,-1 0 0,0-1 0,0 1 0,1 0 0,-1 0 0,0-1 0,1 1 0,-1 0 0,0-1 0,1 1 0,0 0 0,27-6-475,11 6 358,0 3 0,0 1 0,-1 1 0,62 19 0,-32-9 147,598 191 165,-34-9-1737,-391-144 940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53:49.842"/>
    </inkml:context>
    <inkml:brush xml:id="br0">
      <inkml:brushProperty name="width" value="0.05" units="cm"/>
      <inkml:brushProperty name="height" value="0.05" units="cm"/>
      <inkml:brushProperty name="color" value="#FFFFFF"/>
    </inkml:brush>
  </inkml:definitions>
  <inkml:trace contextRef="#ctx0" brushRef="#br0">83 430 3995,'31'-361'0,"-144"293"0,195 497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20:07.240"/>
    </inkml:context>
    <inkml:brush xml:id="br0">
      <inkml:brushProperty name="width" value="0.35" units="cm"/>
      <inkml:brushProperty name="height" value="0.35" units="cm"/>
      <inkml:brushProperty name="color" value="#FFFFFF"/>
    </inkml:brush>
  </inkml:definitions>
  <inkml:trace contextRef="#ctx0" brushRef="#br0">16 36 9802,'-16'-22'5209,"16"9"-6185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20:08.131"/>
    </inkml:context>
    <inkml:brush xml:id="br0">
      <inkml:brushProperty name="width" value="0.35" units="cm"/>
      <inkml:brushProperty name="height" value="0.35" units="cm"/>
      <inkml:brushProperty name="color" value="#FFFFFF"/>
    </inkml:brush>
  </inkml:definitions>
  <inkml:trace contextRef="#ctx0" brushRef="#br0">24 9 6809,'-23'-8'3193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02:43.809"/>
    </inkml:context>
    <inkml:brush xml:id="br0">
      <inkml:brushProperty name="width" value="0.35" units="cm"/>
      <inkml:brushProperty name="height" value="0.35" units="cm"/>
      <inkml:brushProperty name="color" value="#FFFFFF"/>
    </inkml:brush>
  </inkml:definitions>
  <inkml:trace contextRef="#ctx0" brushRef="#br0">590 582 816,'149'26'392,"-48"-10"59,154 45 0,-243-58-369,35 15 306,-43-17-316,-1 1 0,-1-1 1,1 1-1,0-1 0,0 1 0,0 0 0,-1 0 0,1 0 1,-1 1-1,4 4 0,-6-7-63,1 1 1,-1-1-1,0 0 1,0 0-1,0 0 0,0 1 1,0-1-1,0 0 1,0 0-1,0 1 0,0-1 1,0 0-1,0 0 1,0 0-1,0 1 0,0-1 1,-1 0-1,1 0 1,0 0-1,0 1 0,0-1 1,0 0-1,0 0 1,0 0-1,0 1 0,-1-1 1,1 0-1,0 0 1,0 0-1,0 0 0,0 0 1,-1 1-1,1-1 1,0 0-1,0 0 0,0 0 1,-1 0-1,1 0 1,0 0-1,0 0 0,0 0 1,-1 0-1,1 0 1,0 0-1,0 0 0,0 0 1,-1 0-1,1 0 1,0 0-1,0 0 0,-1 0 1,1 0-1,0 0 1,0 0-1,0 0 0,-1 0 1,1 0-1,0-1 1,-19-1 349,18 2-349,-252-54 568,146 29-476,-14-6-62,76 18-53,0 1 1,-92-10 0,127 22-6,1 1 0,0-1 1,-1 2-1,1-1 0,0 1 0,0 1 0,0-1 0,0 2 1,0-1-1,1 1 0,0 0 0,0 1 0,0 0 0,0 0 1,-12 12-1,19-16 22,0 1 0,-1 0 0,1-1 0,0 1 0,1 0-1,-1 0 1,0-1 0,0 1 0,1 0 0,-1 0 0,1 0 0,0 0 0,-1 0 0,1 0 0,0 0 0,0 0 0,0 0 0,1 0 0,-1 0 0,0 0 0,1 0 0,-1 0 0,1 0 0,0 0 0,-1 0 0,1-1 0,0 1 0,0 0 0,0 0 0,1-1 0,-1 1 0,2 1 0,6 8 11,0-1 0,1 1 0,16 12 0,-17-15-16,49 39 29,2-3 0,2-3 0,128 64 0,-165-93-11,0-1 0,45 13-1,-61-21 8,0-1 0,0 0 0,1-1 0,-1 0 0,0-1 0,1 0 0,-1 0 0,0-1 0,0 0 0,0-1 0,13-3 0,-21 5-16,0 0 0,0-1 0,0 1 1,0 0-1,0 0 0,-1-1 0,1 1 0,0 0 1,0-1-1,0 1 0,0-1 0,-1 1 0,1-1 1,0 1-1,0-1 0,-1 0 0,1 1 0,-1-1 0,1 0 1,0 0-1,-1 1 0,1-1 0,-1 0 0,0 0 1,1 0-1,-1 0 0,0 0 0,1 0 0,-1 1 1,0-1-1,0 0 0,0 0 0,0 0 0,0 0 1,0 0-1,0 0 0,0 0 0,0 0 0,0 0 1,-1 0-1,1 0 0,0 1 0,-1-1 0,1 0 0,-1 0 1,1 0-1,-1 0 0,1 1 0,-2-2 0,-4-6 36,0 1 0,-1-1 0,0 2 0,-11-10 0,-10-6 5,-1 2-1,-1 1 1,-39-18-1,-109-43 80,165 75-115,7 2-8,-7-3 13,0 1 0,-1 0 0,1 0 0,-1 2 0,0 0 0,-26-3 0,20 5 18,6 0-7,0 1-1,-25 2 1,35-1-24,0-1 0,0 1 0,0 0 0,0 1 0,0-1 0,0 1-1,0 0 1,1 0 0,-1 0 0,0 0 0,1 1 0,0-1 0,-5 5-1,6-5-2,1 0 0,0-1 0,0 1 0,0-1 0,0 1 0,0 0 0,0 0 0,1 0 0,-1 0 0,0-1 0,1 1 0,-1 0-1,1 0 1,0 0 0,0 0 0,0 0 0,0 0 0,0 3 0,1 0 4,0 0 0,0 1 0,1-1 0,0 0 0,0 0 0,4 8 0,3 3 10,1-1 1,0-1-1,16 18 0,-5-9-12,1-1 0,1-1 0,1-2 0,0 0 0,54 30-1,-61-39-4,1-2-1,0 0 1,1-1-1,-1-1 1,1 0-1,0-2 1,1 0 0,-1-1-1,1-1 1,27-1-1,-39-1-5,0-1 1,-1-1-1,1 1 1,0-1-1,-1 0 0,0-1 1,1 0-1,-1 0 0,0-1 1,0 0-1,-1 0 1,1 0-1,-1-1 0,0 0 1,9-10-1,-11 12 3,-1-1 1,-1 0-1,1 0 1,0 0-1,-1 0 0,0 0 1,0 0-1,0 0 0,-1-1 1,1 1-1,-1-1 0,0 0 1,0 1-1,-1-1 0,0 0 1,1 1-1,-1-1 1,-1 0-1,1 1 0,-1-1 1,0 0-1,0 1 0,0-1 1,0 1-1,-1-1 0,0 1 1,-3-6-1,-3-3 10,-1-1 0,0 1-1,-1 0 1,0 1 0,-20-18-1,-73-52 56,37 39 55,-1 3 0,-2 3 0,-1 4 0,-129-44 0,122 56 125,76 21-242,1 0-1,-1-1 1,1 1 0,-1 0-1,1-1 1,-1 1-1,0 0 1,1 0 0,-1 0-1,0 0 1,1 0-1,-1 0 1,1 0-1,-1 0 1,0 0 0,1 0-1,-1 0 1,0 0-1,1 0 1,-1 0 0,0 0-1,1 1 1,-1-1-1,1 0 1,-2 1-1,26 23-213,72 56 134,74 65 16,116 162 389,-405-437-252,60 64-41,-3 2-1,-3 3 1,-2 2 0,-92-59 0,-90-66 633,245 180-573,10 7-41,22 16-18,1 0-6,166 96 123,26 17-66,373 224 52,-481-288-55,-91-59-92,-21-9 11,-1 0 0,0-1 1,0 1-1,0 0 0,1 0 0,-1 0 1,0 0-1,0 0 0,0 0 1,1 0-1,-1 0 0,0 0 0,0 0 1,0-1-1,0 1 0,1 0 0,-1 0 1,0 0-1,0 0 0,0 0 1,0-1-1,0 1 0,0 0 0,0 0 1,1 0-1,-1-1 0,0 1 0,0 0 1,0 0-1,0 0 0,0-1 1,0 1-1,0 0 0,0 0 0,0 0 1,0-1-1,0 1 0,0 0 0,0 0 1,0 0-1,0-1 0,0 1 1,0 0-1,-1-1 0,-15-29-58,-4 4 59,-1 0 1,-2 2-1,0 0 1,-39-30-1,-113-71 102,134 97-89,-99-64 65,49 35-3,-122-103 0,199 149-81,1-1 0,1-1 0,0 0 0,1-1 0,-11-17 0,21 31 3,1 0-1,0-1 0,0 1 1,0 0-1,-1 0 0,1 0 1,0 0-1,0-1 0,0 1 1,0 0-1,-1 0 0,1 0 1,0-1-1,0 1 0,0 0 0,0 0 1,0-1-1,0 1 0,0 0 1,0 0-1,0-1 0,0 1 1,0 0-1,0 0 0,0-1 1,0 1-1,0 0 0,0-1 1,0 1-1,0 0 0,0 0 1,0 0-1,0-1 0,0 1 1,0 0-1,1 0 0,-1-1 1,0 1-1,0 0 0,1-1 1,12 4-104,32 19-56,139 87 135,40 21 99,-81-52-11,223 163 0,-359-237-312,-7-5 92,-15-14 40,-37-31 108,-20-7 41,-2 3 0,-116-58 1,-115-55 10,219 111 104,-113-91-1,166 117-87,15 13-15,2 0 0,-1-1 1,2-1-1,0 0 0,1-1 1,-17-23-1,31 38-42,-1 1 1,1-1-1,0 1 0,-1 0 1,1-1-1,-1 0 0,1 1 1,0-1-1,0 1 1,-1-1-1,1 1 0,0-1 1,0 0-1,0 1 0,-1-1 1,1 0-1,0 1 0,0-1 1,0 1-1,0-1 0,0 0 1,0 1-1,0-1 1,1 0-1,-1 1 0,0-1 1,1 0-1,-1 0-2,1 1 1,0 0-1,0-1 0,0 1 1,0 0-1,0 0 1,0 0-1,0 0 0,-1 0 1,1 0-1,0 0 0,0 0 1,0 1-1,0-1 0,0 0 1,0 0-1,0 1 1,53 23-72,156 99 61,-82-45 13,224 112 10,231 146 84,-556-317-90,35 24 93,99 52 1,-158-93-87,0 0 1,1 0 0,-1-1-1,1 1 1,0-1 0,-1 0-1,1 0 1,0 0-1,0-1 1,0 1 0,0-1-1,0 0 1,-1 0 0,5-1-1,-7 1-8,-1 0-1,0 0 0,0 0 1,1 0-1,-1-1 0,0 1 1,0 0-1,0 0 0,1-1 0,-1 1 1,0 0-1,0 0 0,0-1 1,0 1-1,0 0 0,1 0 1,-1-1-1,0 1 0,0 0 1,0 0-1,0-1 0,0 1 0,0 0 1,0-1-1,0 1 0,0 0 1,0-1-1,0 1 0,0 0 1,0 0-1,0-1 0,-1 1 0,1 0 1,0 0-1,0-1 0,0 1 1,0 0-1,0 0 0,-1-1 1,1 1-1,0 0 0,0 0 1,0-1-1,-1 1 0,1 0 0,-1 0 1,-16-16 44,-98-68 142,-199-108 0,291 179-180,-300-146 82,67 38 7,194 87-43,-114-80 1,119 68-34,2-3 0,2-2-1,-66-81 1,94 96-141,25 36 115,0-1-1,0 1 0,0 0 1,-1-1-1,1 1 0,0 0 1,0-1-1,0 1 0,0 0 1,0-1-1,0 1 0,0 0 1,0-1-1,0 1 0,0-1 1,0 1-1,0 0 0,0-1 1,0 1-1,0 0 0,0-1 1,0 1-1,0 0 0,1-1 1,-1 1-1,0 0 0,0-1 1,0 1-1,1 0 0,-1-1 1,0 1-1,0 0 0,1 0 1,-1-1-1,0 1 0,1 0 1,-1 0-1,1-1 0,0 1-6,1 0-1,-1 0 1,0-1-1,1 1 1,-1 0-1,1 0 1,-1 1-1,0-1 1,1 0-1,-1 0 1,0 1-1,1-1 0,-1 1 1,2 0-1,24 11-52,0 1-1,47 32 0,56 49-3,3 2 21,618 325-133,-431-253 188,9 2 276,-308-158-195,-17-9-50,1 0 1,0-1 0,0 1 0,0-1 0,0 0 0,0 0 0,0-1 0,0 0 0,7 1 0,-12-2-35,0 0-1,0 0 1,0 0-1,0 0 1,1 0 0,-1 0-1,0 1 1,0-1-1,0 0 1,0 0-1,0 0 1,0 0 0,1 0-1,-1 0 1,0 0-1,0 0 1,0 0-1,0-1 1,0 1 0,0 0-1,1 0 1,-1 0-1,0 0 1,0 0-1,0 0 1,0 0 0,0 0-1,0 0 1,0 0-1,1 0 1,-1 0-1,0 0 1,0-1-1,0 1 1,0 0 0,0 0-1,0 0 1,0 0-1,0 0 1,0 0-1,0 0 1,0-1 0,0 1-1,0 0 1,0 0-1,0 0 1,0 0-1,0 0 1,0-1 0,0 1-1,0 0 1,0 0-1,0 0 1,0 0-1,0 0 1,0 0 0,0-1-1,0 1 1,0 0-1,0 0 1,0 0-1,0 0 1,-10-13 123,-23-17-2,-54-28-45,-3 4 1,-127-57 0,-212-67-14,222 96-7,69 27-33,-143-62 64,257 106-90,0-1-53,-1 1 0,-41-11 1,65 21 19,-1 0 0,1 1 0,-1-1 0,0 1 0,1-1 1,-1 1-1,0 0 0,1 0 0,-1 0 0,0 0 0,1 0 1,-1 0-1,0 0 0,1 0 0,-1 1 0,0-1 0,1 1 0,-3 0 1,4 0 7,-1-1 0,1 1 1,0-1-1,0 1 1,-1-1-1,1 1 1,0-1-1,0 1 1,0-1-1,0 1 0,0-1 1,0 1-1,0-1 1,0 1-1,0-1 1,0 1-1,0-1 1,0 1-1,0-1 0,0 1 1,0-1-1,1 1 1,10 22-374,9 2 243,1-1 0,1 0 0,2-2 0,32 25 1,-43-36 143,103 78-6,159 91 0,-25-18 25,-159-93 27,-46-33 239,90 53 0,-118-81 717,-47-21-599,-125-45 2,57 19-284,-117-28 0,186 60-99,4 0-4,-1 1-1,1 2 0,-1 0 1,-41 0-1,66 3-25,0 1 0,-1 0 0,1 0 1,0 0-1,0 0 0,0 0 0,0 0 0,0 0 0,0 0 0,0 1 0,-1-1 0,1 0 1,0 0-1,0 1 0,0-1 0,0 1 0,0-1 0,0 1 0,0 0 0,0-1 1,1 1-1,-1 0 0,0 0 0,0-1 0,0 1 0,1 0 0,-2 2 0,2-2-10,1 1 1,0-1-1,-1 1 0,1-1 0,0 1 0,0-1 0,0 0 1,0 1-1,0-1 0,0 0 0,0 0 0,0 0 0,0 1 0,1-1 1,-1-1-1,0 1 0,1 0 0,2 1 0,33 18-111,1-1 0,53 17 0,9 5 164,-41-12-3,-32-15 4,0-1 1,1-1-1,1-2 1,35 9-1,-62-18-19,0-1-1,-1 1 1,1-1-1,0 0 0,0 0 1,0 0-1,-1 0 1,1 0-1,0 0 1,0 0-1,0 0 0,-1-1 1,1 1-1,0-1 1,0 1-1,-1-1 1,1 0-1,0 0 1,-1 0-1,1 0 0,-1 0 1,3-2-1,-3 1-3,0 1 0,-1-1 0,1 1-1,0-1 1,-1 1 0,0-1-1,1 0 1,-1 1 0,0-1 0,0 0-1,1 1 1,-1-1 0,-1 0-1,1 1 1,0-1 0,0 0 0,-1 1-1,1-1 1,-1 1 0,1-1-1,-1 0 1,0 1 0,1-1 0,-2-1-1,-21-34 36,-1 1-1,-2 1 1,-1 1-1,-42-40 1,56 60-32,-21-21 19,-2 2-1,-60-43 0,-85-42 28,94 63-14,58 36-37,0-1-1,2-1 0,1-2 0,0 0 0,2-2 0,1-1 1,0 0-1,-17-31 0,39 56-2,-15-31-178,15 32 170,1-1 1,0 1-1,0-1 0,0 1 1,-1-1-1,1 1 1,0 0-1,0-1 1,0 1-1,0-1 0,0 1 1,0-1-1,0 1 1,0-1-1,0 1 1,0-1-1,0 1 0,0-1 1,0 1-1,0-1 1,0 1-1,0-1 1,1 1-1,-1-1 0,0 1 1,0-1-1,1 1 1,-1 0-1,0-1 1,0 1-1,1 0 0,-1-1 1,0 1-1,1 0 1,-1-1-1,1 1 1,-1 0-1,1-1 0,-1 1 1,0 0-1,1 0 1,-1 0-1,1 0 1,-1-1-1,1 1 0,-1 0 1,1 0-1,-1 0 1,1 0-1,-1 0 1,1 0-1,-1 0 0,1 0 1,-1 0-1,1 0 1,-1 1-1,1-1 1,-1 0-1,0 0 0,1 0 1,-1 0-1,1 1 1,-1-1-1,1 1 0,15 4-65,0 1 0,-1 1 0,0 0 0,18 12 0,5 2 83,268 108 40,-175-79-50,587 207 5,-452-167 53,-240-80-24,-17-6 9,1 0 1,-1-1-1,1 0 0,0-1 1,0 0-1,-1 0 0,1-1 1,0 0-1,13-1 1,-14-3 145,-15-1-65,-21-3 22,-2 1-94,-1-2 0,1-1 0,-33-15 0,7 3-37,-194-62 4,-149-58 44,328 111-57,1-3 0,1-2 0,-91-65 0,157 98-8,-10-6-6,0-2 0,-15-14 0,24 21-18,0-1-1,1 1 0,-1 0 0,1-1 0,0 1 0,0-1 0,0 1 0,0-1 1,1 0-1,-1 0 0,1 0 0,0 0 0,0-6 0,1 9 15,-1 0-1,1 0 1,0 0-1,0 0 0,0 0 1,1 1-1,-1-1 1,0 0-1,0 0 0,0 0 1,1 0-1,-1 1 1,0-1-1,1 0 0,-1 0 1,1 1-1,-1-1 1,1 0-1,-1 1 1,1-1-1,-1 0 0,1 1 1,0-1-1,0 0 1,1 0-8,0 0 1,0 0 0,0 1 0,0-1 0,0 1 0,0-1 0,0 1 0,0-1 0,0 1-1,3 0 1,7 1-36,-1 0 0,1 0-1,-1 1 1,12 4-1,69 25-20,128 60 0,-15-5 55,192 56 17,186 73 45,-41 30 1160,-989-453-47,4 42-1112,-175-78 44,540 204-79,1-3 0,2-4 0,3-2 0,1-4 0,-112-111 0,156 134-116,27 30 101,-1-1 0,1 1 0,0-1 1,-1 1-1,1-1 0,-1 1 1,1-1-1,0 1 0,0-1 0,-1 0 1,1 1-1,0-1 0,0 0 0,0 1 1,0-1-1,0 0 0,-1 1 1,1-1-1,0 1 0,1-1 0,-1 0 1,0 0-1,1 0 2,-1 1-1,1-1 1,0 1 0,-1 0-1,1-1 1,0 1 0,-1 0-1,1 0 1,0-1 0,0 1-1,-1 0 1,1 0 0,0 0-1,0 0 1,-1 0 0,1 0-1,0 0 1,0 0 0,-1 1-1,1-1 1,0 0 0,0 1-1,26 5-38,-1 1-1,0 2 1,44 21-1,84 53 119,-140-75-73,156 82 27,359 137 0,187 0 108,-665-213-59,54 19 313,-101-32-334,0 0 1,0 1 0,0 0-1,0 0 1,-1 0 0,1 0-1,0 1 1,-1-1 0,0 1-1,1 0 1,-1 0 0,3 5-1,-5-8-46,-1 1-1,0-1 0,0 0 0,1 1 0,-1-1 0,0 1 0,0-1 0,0 0 0,0 1 0,0-1 0,0 1 0,1-1 0,-1 0 0,0 1 0,0-1 1,0 1-1,0-1 0,-1 0 0,1 1 0,0-1 0,0 1 0,0-1 0,0 0 0,0 1 0,0-1 0,-1 1 0,1-1 0,0 0 0,0 1 0,-1-1 1,1 0-1,0 1 0,0-1 0,-1 0 0,1 0 0,0 1 0,-1-1 0,1 0 0,0 0 0,-1 1 0,1-1 0,-1 0 0,1 0 0,0 0 1,-1 0-1,-24 4 128,24-4-126,-28 2 39,1-2 0,-54-7 0,-95-18-7,-167-20 66,238 35-45,-130 6 0,192 6-40,-72 14 0,93-12-54,1 2-1,1 1 0,-1 0 1,-36 19-1,55-25 16,1 0 0,0 1-1,0-1 1,0 0 0,0 1-1,0-1 1,0 1 0,0 0-1,0-1 1,0 1 0,1 0-1,-1 0 1,1 0 0,-1 0-1,1 0 1,0 1 0,0-1-1,0 0 1,0 1 0,1-1-1,-1 0 1,0 1 0,1-1-1,0 1 1,-1-1 0,1 6-1,1-5 4,0 1 0,1 0 0,-1-1-1,1 1 1,-1 0 0,1-1 0,0 0-1,1 0 1,-1 1 0,0-1 0,1-1-1,0 1 1,-1 0 0,1-1 0,0 1 0,1-1-1,4 3 1,20 10 14,1-2-1,0-1 1,1-2-1,0 0 1,40 6 0,-42-10 1,67 17 0,161 16 0,-219-36 4,0-2-1,0-1 0,1-1 1,-1-3-1,-1-1 0,1-1 1,56-19-1,-74 18 34,-1-1 1,0 0-1,0-2 0,-1 0 1,0-1-1,-1-1 1,17-15-1,-32 26-28,0 1 1,0-1 0,-1 0-1,1 1 1,0-1 0,0 0-1,-1 0 1,1 0 0,0 0-1,-1 0 1,1 1 0,-1-1-1,1 0 1,-1 0-1,0 0 1,1 0 0,-1-1-1,0 1 1,0 0 0,0 0-1,0 0 1,1 0 0,-1 0-1,-1 0 1,1 0-1,0 0 1,0-2 0,-1 2 0,0-1 1,-1 0-1,1 1 1,0-1 0,-1 1-1,1-1 1,0 1-1,-1 0 1,0 0-1,1-1 1,-1 1 0,0 0-1,-3-1 1,-9-4 32,-1 1 0,0 0 0,-16-2 0,28 6-33,-43-7 57,1 2 1,-1 2-1,-91 4 0,-145 28 55,170-15-98,82-10-47,-1-1-1,1-2 1,-36-4 0,54 1-250,18-1 123,22-2 6,117-9-48,47-2 219,126 16 12,-19 1 29,-190-5 4,104 0 233,-197 5-254,-9 1-9,0-1 0,-1 0 0,1 0 0,0-1 0,0 0 0,-1 0 0,13-3 0,-19 4-38,0 0 0,1-1 1,-1 1-1,0 0 0,0 0 0,1 0 0,-1 0 0,0 0 1,0 0-1,1 0 0,-1-1 0,0 1 0,0 0 0,0 0 1,1 0-1,-1-1 0,0 1 0,0 0 0,0 0 0,0 0 1,1-1-1,-1 1 0,0 0 0,0 0 0,0-1 0,0 1 1,0 0-1,0 0 0,0-1 0,0 1 0,0 0 0,0-1 1,0 1-1,0 0 0,0 0 0,0-1 0,0 1 0,0 0 1,0 0-1,0-1 0,0 1 0,0 0 0,0 0 0,0-1 1,-1 1-1,1 0 0,0-1 0,-12-6 111,3 5-95,0 0 0,0 1 0,0 1 0,0-1 0,0 1 0,-10 2-1,-4-1 0,-303 26 23,261-20-36,-252 41 39,193-25-68,0-6-1,-127 2 1,230-20-28,17 1 19,1-1 0,-1 1 0,0 0 0,0 0-1,1 1 1,-1-1 0,0 1 0,1 0 0,-1 0 0,0 0 0,-5 3 0,27-3-851,27-7 561,309-31-1,9 27 351,-26 2 3,671-106 448,-904 92-84,-88 22-225,-15 2-73,-9-1 18,-81 1 0,2 5 0,-95 19 0,-172 52-91,-49 8 12,243-58-21,-115 15 15,91-17-137,170-23 14,14-3 64,0 0-1,-1 1 1,1-1-1,0 0 1,-1 0-1,1 0 0,-1 1 1,1-1-1,0 0 1,-1 0-1,1 0 1,-1 0-1,1 0 0,0 0 1,-1 0-1,1 0 1,-1 0-1,1 0 1,-1 0-1,1 0 1,-1 0-1,1 0 0,0 0 1,-1 0-1,1 0 1,-1-1-1,1 1 1,0 0-1,-1 0 1,1 0-1,0-1 0,-1 1 1,1 0-1,0-1 1,-1 1-1,1 0 1,0-1-1,-1 1 1,13 0-232,265 29 47,49 4 235,-157-21 18,254-16 0,-395 2 10,-1-3 0,1 0 0,52-17 0,-46 7 94,-33 14-132,0 0 1,1 0 0,-1 0 0,0 0 0,0 0 0,0 0 0,0 0 0,0-1-1,0 1 1,0 0 0,0 0 0,-1-1 0,1 1 0,0-1 0,-1 1 0,1-3 0,0 4-7,-1-1 0,0 1 1,0-1-1,0 1 0,0-1 1,0 0-1,0 1 0,0-1 1,0 1-1,0-1 1,-1 1-1,1-1 0,0 1 1,0-1-1,0 1 0,0 0 1,-1-1-1,1 1 0,0-1 1,-1 1-1,1-1 0,0 1 1,-1 0-1,1-1 1,0 1-1,-1 0 0,1-1 1,-1 1-1,0-1 0,-3-2 20,-1 0 0,0 0 0,0 0-1,0 1 1,-1-1 0,1 1 0,-1 0-1,1 1 1,-9-2 0,-61-3 70,51 6-75,-146 0 60,-194 27 0,-42 1 9,347-28-76,0-2 1,-107-19-1,129 14-17,0-3 0,1-1-1,0-1 1,1-2 0,-52-29 0,47 16-50,39 26 45,0 1 1,1-1-1,-1 0 1,0 1-1,1-1 1,-1 0-1,0 1 1,1-1-1,-1 0 1,1 0-1,0 1 1,-1-1-1,1 0 1,0 0-1,-1 0 1,1 0-1,0 0 1,0 1-1,0-1 0,0 0 1,0 0-1,0 0 1,0 0-1,0 0 1,0 0-1,0 0 1,0 1-1,0-1 1,1 0-1,-1 0 1,0 0-1,1 0 1,-1 1-1,1-1 1,-1 0-1,1 0 1,-1 1-1,1-1 1,-1 0-1,1 1 1,0-1-1,-1 0 1,1 1-1,0-1 1,-1 1-1,1-1 1,0 1-1,0 0 1,0-1-1,0 1 1,1-1-1,13-3-38,0 0-1,1 0 1,-1 1 0,1 1 0,0 1-1,18 1 1,87 1 57,237 36 0,-159-11-5,99-1 83,352-15 1,-632-10-71,66-6 110,-76 5-83,-1 0 0,0 0 0,1-1 0,-1-1 0,0 1 0,0-1 0,0 0 0,8-6 0,-15 9-39,1 0-1,-1 0 1,0-1-1,1 1 0,-1 0 1,0 0-1,1-1 0,-1 1 1,0 0-1,0-1 0,0 1 1,1 0-1,-1-1 0,0 1 1,0-1-1,0 1 0,0 0 1,0-1-1,0 1 1,0-1-1,0 1 0,0 0 1,0-1-1,0 1 0,0-1 1,0 1-1,0 0 0,0-1 1,0 1-1,0 0 0,0-1 1,0 1-1,-1-1 1,1 1-1,0 0 0,0-1 1,-1 1-1,1 0 0,0 0 1,0-1-1,-1 1 0,1 0 1,0-1-1,-1 1 0,-15-11 67,2 6-48,0 0 1,0 1-1,-1 1 0,-25-2 1,20 2-17,-222-24 48,71 10-42,-1056-163 104,1068 154-98,64 11-39,-120-33 0,195 40-111,20 7 128,0 1-1,0 0 0,0 0 0,0 0 0,0 0 0,0 0 0,0 0 0,0 0 0,-1 0 0,1 0 0,0-1 0,0 1 0,0 0 0,0 0 0,0 0 0,0 0 0,0 0 0,0 0 0,0 0 0,0-1 0,0 1 0,0 0 0,0 0 0,0 0 0,0 0 0,0 0 0,0 0 0,0-1 0,0 1 0,0 0 0,0 0 0,0 0 0,0 0 0,0 0 0,0 0 0,0 0 0,0-1 0,0 1 0,1 0 0,-1 0 0,0 0 0,0 0 1,0 0-1,0 0 0,0 0 0,0 0 0,0 0 0,0 0 0,1 0 0,-1-1 0,0 1 0,0 0 0,0 0 0,0 0 0,0 0 0,0 0 0,26-4-123,518 17 56,-370-3 64,-99-6 9,476 14 10,-412-20 60,268-39 0,-386 37-44,-16 4-14,0 0 0,-1-1 1,1 0-1,0 0 0,-1 0 1,1-1-1,0 1 0,-1-1 1,0 0-1,0 0 1,1-1-1,3-3 0,-8 6-12,1 0-1,-1 0 1,0 0-1,0 0 1,1-1-1,-1 1 1,0 0-1,0 0 1,0-1-1,1 1 1,-1 0-1,0 0 1,0-1-1,0 1 1,0 0-1,1-1 1,-1 1-1,0 0 1,0-1-1,0 1 1,0 0-1,0-1 1,0 1-1,0 0 1,0-1-1,0 1 1,0 0-1,0 0 1,0-1-1,0 1 1,0 0-1,0-1 1,0 1-1,-1 0 1,1-1-1,0 1 1,0 0-1,0 0 1,0-1-1,-1 1 1,1 0 0,0 0-1,0-1 1,-1 1-1,1 0 1,0 0-1,0-1 1,-1 1-1,1 0 1,0 0-1,-1 0 1,-21-7 72,-14 2-10,-44 0 0,54 4-53,-521 7 30,410-1-39,-597 12 72,284-12-53,431-5-33,1-1-1,-1-1 1,0-1 0,-20-5 0,38 8 2,-1-1 0,1 1 0,-1-1 0,1 1 0,-1-1 0,1 1 1,-1-1-1,1 0 0,-1 0 0,1 0 0,0 0 0,0 0 0,-1 0 0,1 0 0,0 0 0,0 0 0,0-1 0,-1-1 0,2 2 2,0 0-1,0 0 0,0 0 0,0 1 0,0-1 1,0 0-1,0 0 0,0 0 0,0 0 0,0 0 0,0 0 1,1 0-1,-1 0 0,0 0 0,1 1 0,-1-1 0,1 0 1,-1 0-1,1 0 0,-1 1 0,1-1 0,1-1 0,2-2-16,1 0 0,-1 0 0,1 1 0,0 0 0,0 0 0,0 0 0,1 0 0,9-3 0,32-7 2,0 2 0,1 2 0,64-4 0,159 3 50,-255 10-30,400-2 28,367-10 21,-267-27 272,-480 34-145,-31 5 16,-6 2-113,-11 2 13,-119 17 87,-274 31-157,-771-1 0,1118-51-50,0-3 1,-108-19-1,155 20-1,9 2 22,1 0 0,0 0 0,0 0 0,0 0 1,0 0-1,-1 0 0,1 0 0,0-1 0,0 1 0,0 0 1,0-1-1,0 1 0,-1-1 0,1 1 0,0-1 0,0 1 1,0-1-1,0 0 0,1 0 0,-1 1 0,0-1 0,0 0 1,0 0-1,1 0 0,-1 0 0,0 0 0,1 0 0,-1 0 1,1 0-1,-1 0 0,0-1 0,1 1 2,0 1 0,0-1 1,0 1-1,0-1 0,0 0 0,0 1 0,0-1 1,0 1-1,1-1 0,-1 1 0,0-1 0,0 1 0,0-1 1,1 1-1,-1-1 0,0 1 0,1-1 0,-1 1 1,0 0-1,1-1 0,-1 1 0,0-1 0,1 1 0,-1 0 1,1-1-1,-1 1 0,1 0 0,-1 0 0,1-1 0,-1 1 1,1 0-1,0 0 0,43-15-97,0 3 0,90-13 0,0 9 104,255 3 1,140 43 25,-218-10-16,466 7 61,-731-25-38,46 10 0,-90-13-32,-1 2 0,0-1 0,1 0 1,-1 0-1,1 0 0,-1 0 0,0 1 0,1-1 0,-1 1 1,0-1-1,0 1 0,1 0 0,-1-1 0,0 1 0,0 0 0,0 0 1,0 0-1,0 0 0,0 0 0,0 0 0,0 0 0,0 0 1,0 0-1,-1 0 0,1 0 0,0 0 0,0 3 0,-1-2 1,-1 0-1,1 0 0,-1 0 0,0 0 0,1 0 1,-1 0-1,0 0 0,0 0 0,0-1 1,0 1-1,-1 0 0,1-1 0,0 1 1,-1 0-1,1-1 0,-1 0 0,0 1 0,-2 1 1,-23 16 5,-1 0 1,-1-2-1,-1-1 1,-46 18 0,19-8-7,-49 21 15,-50 24 9,143-64-33,1 0 0,0 1 0,0 0 0,1 1 0,0 1 0,1-1 0,0 2 0,0-1 0,-11 18 0,18-25-10,1 1 0,0 0 0,0 0 1,0 0-1,0 1 0,0-1 0,1 0 0,0 1 0,0-1 0,0 0 1,0 1-1,1-1 0,-1 1 0,1 0 0,1-1 0,-1 1 0,1-1 1,-1 1-1,1-1 0,0 1 0,1-1 0,-1 0 0,1 0 0,0 1 1,0-1-1,0 0 0,1-1 0,-1 1 0,1 0 0,0-1 0,0 1 1,0-1-1,8 6 0,-1-1 1,1-1-1,0 0 1,1 0 0,0-2 0,0 1 0,0-1-1,0-1 1,1 0 0,0-1 0,0 0-1,0-1 1,0 0 0,0-1 0,0-1 0,1 0-1,-1-1 1,14-2 0,13-8 4,49-19 1,-45 15-2,-4-2 6,-2-1-1,0-1 1,-2-3 0,61-45 0,-92 63 4,0 0 0,0 0-1,0-1 1,-1 0 0,1 0 0,-1 0 0,0 0 0,-1-1 0,1 1 0,-1-1 0,0 0-1,-1 0 1,1-1 0,-1 1 0,0 0 0,-1-1 0,1-7 0,-1 10 2,0 0 1,-1-1-1,1 1 1,-1 0-1,0 0 1,-1 0-1,1-1 1,-1 1-1,0 0 0,0 0 1,0 0-1,0 0 1,-1 0-1,0 0 1,1 0-1,-5-5 1,1 3 1,1 0 1,-1 1-1,-1-1 1,1 1 0,-1 0-1,0 1 1,0-1-1,-12-5 1,-2 0 7,-1 1 1,0 1-1,-1 0 0,1 2 1,-32-5-1,-6 4 22,0 3 0,0 2-1,0 2 1,0 4 0,-96 16-1,132-15-20,-1 0 1,1 1-1,1 1 0,-35 16 0,50-20-11,-1 1 0,1 0-1,0 1 1,0 0-1,0 0 1,0 0-1,1 1 1,0 0-1,0 0 1,1 1-1,0-1 1,0 1 0,0 1-1,1-1 1,-5 11-1,7-13-3,1 0-1,0 0 1,0 0-1,1 0 1,-1 1 0,1-1-1,0 0 1,0 0-1,1 0 1,-1 0-1,1 0 1,0 0 0,1 0-1,-1 0 1,1 0-1,0 0 1,0-1-1,1 1 1,-1-1 0,1 1-1,0-1 1,0 0-1,0 0 1,1 0-1,0-1 1,5 5 0,6 5 1,0-2 1,0 0 0,2-1 0,-1 0 0,33 13 0,-23-14-1,0 0 1,0-2 0,0-1-1,1-1 1,0-2-1,0 0 1,1-2-1,45-3 1,-19-4-2,0-2 0,0-2 0,68-23 0,-108 29 5,1-1 0,-1-1 0,-1 0 0,1-1 0,-1 0 0,0-1 0,21-17 0,-32 24 1,1-1-1,-1 0 0,0-1 1,0 1-1,0 0 0,0 0 1,-1-1-1,1 1 0,0-1 1,-1 0-1,0 1 1,0-1-1,0 0 0,0 0 1,0 0-1,0 0 0,-1 1 1,1-1-1,-1 0 0,0 0 1,0-6-1,-2 1 5,0 0 0,0 1 1,-1-1-1,0 1 0,0-1 0,-1 1 0,-6-10 1,4 9 5,0-1 0,-1 1 0,0 1 0,0-1 0,0 1 1,-1 0-1,0 1 0,-1 0 0,-15-9 0,7 6 10,0 1 0,-1 1 0,1 0 0,-24-4 0,31 9-13,1 1 0,0 0 0,-1 0 0,1 1 0,-1 0 0,1 1 0,-1 0 0,1 1 0,-1 0 0,1 0 0,0 1 0,0 0 0,0 1 1,0 0-1,1 0 0,0 1 0,0 0 0,-14 11 0,20-15-9,1 0 0,-1 1 0,1-1 0,0 1 1,-1-1-1,1 1 0,0-1 0,0 1 0,0 0 0,0-1 0,0 1 0,1 0 0,-1 0 1,0-1-1,1 1 0,-1 0 0,1 0 0,0 0 0,0 0 0,0 3 0,0-2-2,1 0 0,0 1-1,0-1 1,0-1-1,0 1 1,0 0 0,1 0-1,-1 0 1,1-1-1,0 1 1,3 3-1,6 5-8,-1-1-1,2 0 1,-1-1-1,16 9 0,-25-16 13,28 16-1,0-1 0,0-2 1,2-1-1,0-1 0,0-2 0,1-1 0,0-2 0,1-1 0,0-2 0,0-1 0,0-1 1,1-2-1,-1-2 0,36-5 0,-64 6 0,-1-1-1,0 0 1,0-1-1,0 1 1,0-1 0,0 0-1,0 0 1,6-4 0,-10 5 1,0 1-1,0-1 1,0 0 0,0 0 0,0 0 0,0 0 0,-1 0 0,1 0 0,0 0 0,-1 0 0,1 0 0,-1 0-1,1 0 1,-1 0 0,1 0 0,-1 0 0,0-1 0,0 1 0,1 0 0,-1 0 0,0 0 0,0-1 0,0 1-1,0 0 1,-1 0 0,1 0 0,0-1 0,0 1 0,-1 0 0,1 0 0,-1 0 0,1 0 0,-1 0 0,1 0 0,-1 0-1,0 0 1,1 0 0,-1 0 0,0 0 0,0 0 0,-1-1 0,-4-4 7,0 1 0,0-1 0,-1 1-1,1 0 1,-1 1 0,0 0 0,-1 0 0,1 0 0,-1 1 0,1 0 0,-10-2 0,1 1 7,0 0 1,0 1 0,0 1-1,-23-1 1,27 4-7,1 0-1,0 0 1,-1 1-1,1 0 1,0 1 0,1 1-1,-1-1 1,0 2-1,1 0 1,0 0 0,0 0-1,1 1 1,-1 1-1,1 0 1,1 0 0,-1 1-1,1 0 1,-10 12-1,7-5-4,0 0 0,1 1 0,0 0-1,1 1 1,1 0 0,1 0 0,0 0-1,1 1 1,1 0 0,-3 22 0,7-34-6,0 1 1,0-1-1,1 0 0,0 0 1,0 0-1,1 0 1,0 0-1,0 0 1,0 0-1,0 0 0,1 0 1,0 0-1,1 0 1,-1-1-1,1 1 1,0-1-1,0 0 1,1 0-1,-1 0 0,1 0 1,0-1-1,1 1 1,-1-1-1,1 0 1,0 0-1,0-1 1,0 1-1,0-1 0,0 0 1,1-1-1,10 4 1,-1-1-1,0 0 0,0-2 0,0 0 0,0-1 1,0 0-1,0-1 0,1-1 0,-1 0 0,0-2 0,1 1 0,24-7 1,-27 4-2,-1 0 1,0-1 0,0-1 0,-1 1 0,1-2-1,-2 0 1,1 0 0,-1-1 0,0 0-1,0 0 1,-1-1 0,0-1 0,0 1 0,6-12-1,-11 16 4,-1-1-1,0 1 0,0-1 0,0 0 1,-1 0-1,0 0 0,0 0 1,0 0-1,-1-1 0,0 1 0,0 0 1,-1-1-1,0 1 0,0 0 1,0-1-1,-1 1 0,0-1 0,0 1 1,0 0-1,-1 0 0,0 0 0,0 0 1,-1 0-1,0 0 0,0 0 1,0 1-1,-1 0 0,1-1 0,-1 1 1,-6-6-1,-2-1 8,0 1 0,-1 1 0,1-1 0,-2 2 0,0 0 1,0 1-1,0 0 0,-1 1 0,0 0 0,-28-7 0,17 8 9,1 0 0,-1 2 0,1 1 0,-1 1-1,0 1 1,-32 4 0,48-2-11,1 0-1,-1 1 1,1 0-1,0 0 1,0 1-1,0 1 1,0-1-1,0 2 1,1-1-1,-1 1 1,1 0-1,0 1 0,-13 12 1,10-7 0,2 0 0,-1 1 1,1 0-1,1 1 0,0 0 0,1 0 0,0 0 0,-4 15 1,10-25-10,-1 0 1,1 1-1,0-1 1,0 0-1,1 1 1,-1-1-1,1 0 1,0 1-1,0-1 1,0 0-1,0 1 1,0-1-1,1 1 1,-1-1-1,1 0 1,0 1 0,0-1-1,0 0 1,1 0-1,2 5 1,-1-4-3,-1-1 1,1 0 0,0-1-1,0 1 1,0 0 0,1-1-1,-1 1 1,0-1-1,1 0 1,0 0 0,-1-1-1,1 1 1,0-1 0,0 0-1,0 0 1,6 1 0,8 0-1,0 0 0,-1-2 1,1 0-1,0-1 0,-1-1 0,1-1 1,-1 0-1,23-8 0,12-7 7,66-32 0,-87 37-1,0-2 0,-2-1 0,0-2 0,30-23 0,-51 35 0,0-1 0,-1 0 0,0 0 0,-1-1 0,1 0 0,-2 0 0,1 0 0,-1-1 0,0 0 0,-1 0 0,0 0 0,0-1 0,-1 1 0,0-1 0,-1 0 0,0 0 0,0 1 0,-1-16 0,-11-130 47,0 18 81,13 164-104,1 0 0,2-1-1,0 1 1,2-1 0,16 38 0,-17-50-26,1-1 0,0 0 0,1 0 0,0 0 0,1-1 0,1-1 0,0 0 0,0 0 0,1-1 0,22 14 0,-32-22 0,0-1 0,0 0 0,0 0-1,1 0 1,-1 0 0,0-1 0,0 1-1,1-1 1,-1 1 0,0-1 0,0 0-1,1 0 1,-1 0 0,1 0 0,-1 0-1,0 0 1,1-1 0,-1 1 0,0-1-1,0 1 1,1-1 0,-1 0-1,0 0 1,0 0 0,0 0 0,0 0-1,0-1 1,0 1 0,0-1 0,-1 1-1,1-1 1,0 0 0,-1 1 0,1-1-1,-1 0 1,0 0 0,0 0 0,0 0-1,0 0 1,1-3 0,1-2-3,-1 1-1,0-1 1,-1 1 0,0-1-1,0 0 1,0 0 0,-1 1-1,1-1 1,-2 0 0,1 0 0,-1 1-1,-3-14 1,-1 8-1,0 0 0,0 0 0,-1 0 0,-1 1 0,0 0 0,0 0 0,-11-11 0,-69-66-5,50 53 10,-35-39 17,31 29 20,-71-57-1,112 102-35,-7-6 8,-1 0 0,1 1 1,-1 0-1,-1 0 1,-10-4-1,17 8-6,1 1 0,0-1 0,-1 1 0,1-1 1,-1 1-1,1 0 0,-1 0 0,1 0 0,-1 0 0,1 0 0,-1 0 0,1 0 1,-1 0-1,1 0 0,-1 1 0,1-1 0,0 1 0,-1-1 0,1 1 1,0-1-1,-1 1 0,1 0 0,0 0 0,-1 0 0,1-1 0,0 1 0,0 0 1,0 1-1,0-1 0,0 0 0,0 0 0,0 0 0,1 1 0,-1-1 0,0 0 1,1 1-1,-1-1 0,1 0 0,-1 1 0,1-1 0,0 1 0,-1-1 1,1 2-1,-1 6 3,1-1 0,-1 1 0,2-1 0,-1 1 0,3 12 0,0 5-5,0-6 3,1 0-1,0-1 0,1 1 0,2-1 1,0 0-1,0 0 0,2-1 0,0 0 1,2-1-1,0 0 0,13 15 0,12 13 19,3-2-1,68 59 0,-95-91-13,-7-6-5,0 0-1,0-1 1,0 1 0,0-1 0,0 0 0,1-1 0,0 1 0,0-1 0,0 0 0,0-1 0,12 4 0,-17-6-3,-1 0 0,1 0 0,0 0 0,0 0 0,-1 0 0,1-1 0,0 1 1,0 0-1,-1 0 0,1-1 0,0 1 0,-1 0 0,1-1 0,0 1 0,-1-1 0,1 1 1,-1-1-1,1 1 0,-1-1 0,1 1 0,-1-1 0,1 1 0,-1-1 0,1 0 0,-1 1 1,1-2-1,7-28-29,-7 17 22,0 0 0,-2-23 0,-1 24 9,0 1-1,-1-1 0,-1 1 0,0 0 0,0 0 1,-1 0-1,0 1 0,-1-1 0,-11-14 1,8 12 10,-1 1-1,-1 0 1,0 0 0,-1 1 0,0 0 0,-20-13 0,28 21-4,0 1-1,-1 0 1,1 0 0,0 0-1,-1 1 1,1-1 0,-1 1-1,0 0 1,1 1 0,-1-1-1,0 1 1,1 0 0,-1 0-1,0 0 1,1 1 0,-1-1-1,0 1 1,1 0 0,-1 1-1,1-1 1,-1 1 0,1 0-1,0 0 1,0 0 0,-1 1-1,2-1 1,-1 1 0,0 0-1,0 0 1,1 0 0,0 1-1,0-1 1,0 1 0,0 0-1,-3 6 1,3-3 2,1 1 0,-1 0 0,2 0 0,-1-1 0,1 1 0,1 0 0,-1 0 0,1 0 0,1 0 0,-1 0 0,1 0 0,1 0 0,0 0 1,0 0-1,0-1 0,1 1 0,0-1 0,0 0 0,7 10 0,7 11 1,1-1 1,2-1 0,30 32-1,-47-55-9,3 4 0,60 66 1,93 82 0,-154-151-8,0 0 0,0-1 0,0 1 0,1-1 0,-1 0 0,1-1 0,7 3 0,-12-4 4,-1-1 0,1 0 0,0 0-1,-1 0 1,1 0 0,-1 1 0,1-1-1,0 0 1,-1 0 0,1 0 0,0-1-1,-1 1 1,1 0 0,0 0 0,-1 0-1,1 0 1,-1-1 0,1 1-1,0 0 1,-1 0 0,1-1 0,-1 1-1,1-1 1,-1 1 0,1 0 0,0-2-1,0 1-1,-1-1 0,1 1 0,-1-1 0,0 1 0,0-1 0,1 0 0,-1 1 0,0-1 0,0 1 0,-1-1 0,1 0 0,0 1 0,0-1 0,-1 1 0,1-1 0,-2-1 0,-4-15-10,0 1 0,-2 1 0,0 0 0,-1 0 0,-1 0 0,-12-15 0,-3 0 3,-52-51 0,6 22 40,-146-95-1,217 155-27,-19-12 19,-33-17 0,49 27-18,0 1-1,0-1 1,0 1-1,0 0 1,-1 0-1,1 0 1,0 0 0,-1 1-1,1-1 1,-1 1-1,1 0 1,0 0 0,-1 0-1,1 0 1,-1 1-1,1-1 1,0 1 0,-5 2-1,7-2-1,0 0-1,0 0 0,0 0 1,1 0-1,-1 0 1,0 0-1,1 0 0,-1 0 1,1 1-1,-1-1 1,1 0-1,0 0 0,-1 1 1,1-1-1,0 0 1,0 1-1,0-1 0,0 0 1,0 1-1,0-1 1,0 0-1,1 1 0,-1-1 1,0 0-1,1 0 1,-1 1-1,1-1 0,1 2 1,0 4-4,1-1-1,0 0 1,0 0 0,0-1 0,5 7-1,27 24 12,1 0 0,2-3-1,61 42 1,-49-37-4,-41-31-3,129 93 3,-109-81-3,1-2 0,60 27-1,-84-42 0,-1 0-1,1 0 0,-1 0 0,1-1 0,-1 0 0,1 0 1,9 0-1,-14-1 0,0 0 0,-1 0 0,1 0 1,0-1-1,0 1 0,0 0 0,0 0 0,-1-1 1,1 1-1,0-1 0,0 1 0,-1 0 0,1-1 0,0 1 1,0-1-1,-1 0 0,1 1 0,-1-1 0,1 0 1,-1 1-1,2-2 0,-2 0-2,1 0 0,-1 1 0,1-1 0,-1 0-1,0 0 1,0 0 0,1 0 0,-1 0 0,-1 1 0,1-1 0,0 0 0,0 0 0,-1 0 0,0-2-1,-3-8-5,0 1 0,-1-1 0,0 1 0,0 0 0,-2 1-1,1-1 1,-14-15 0,-64-65 2,79 86 8,-57-52 24,-2 3 0,-2 3 0,-103-60 0,150 98-26,21 15-23,33 24-12,125 130 120,-159-155-117,1 1 0,-1-1 1,0 0-1,1 0 1,-1 0-1,1 0 0,-1 0 1,1-1-1,0 1 0,-1 0 1,1-1-1,0 1 0,0-1 1,-1 0-1,1 1 0,0-1 1,0 0-1,-1 0 0,1 0 1,0 0-1,0 0 0,0-1 1,-1 1-1,1-1 1,0 1-1,1-2 0,-1 1-131,0 0 0,0 0 0,-1-1 0,1 1 0,0-1 1,-1 1-1,0-1 0,1 0 0,-1 1 0,0-1 0,0 0 0,0 0 0,0 0 0,0 0 0,0 0 0,-1 0 0,1 0 0,0 0 0,-1 0 0,0 0 0,0 0 0,1-3 0,-1-12-1457,0-1 0,-5-27 0,-6-4 439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03:01.568"/>
    </inkml:context>
    <inkml:brush xml:id="br0">
      <inkml:brushProperty name="width" value="0.35" units="cm"/>
      <inkml:brushProperty name="height" value="0.35" units="cm"/>
      <inkml:brushProperty name="color" value="#FFFFFF"/>
    </inkml:brush>
  </inkml:definitions>
  <inkml:trace contextRef="#ctx0" brushRef="#br0">1268 254 1360,'-23'10'8006,"39"0"-7970,-14-9-37,0 1-1,1-1 0,-1 0 0,0 0 1,0 1-1,1-1 0,-1-1 0,1 1 1,-1 0-1,1-1 0,-1 1 0,1-1 1,3 0-1,15 1-6,1-1 0,-1-1 0,1 0 0,-1-2 0,33-9 0,-47 11 8,1 0-1,-1 0 1,1 0 0,12 1-1,9-1 27,-29 1-23,0 0 0,1 0 0,-1 0 0,1 0 0,-1 0 0,0 0-1,1 0 1,-1-1 0,1 1 0,-1 0 0,0 0 0,1 0 0,-1-1 0,0 1 0,0 0 0,1-1 0,-1 1 0,0 0-1,1 0 1,-1-1 0,0 1 0,0 0 0,0-1 0,1 1 0,-1-1 0,0 1 0,0 0 0,0-1 0,0 1 0,0 0-1,0-1 1,0 1 0,0-1 0,0 1 0,0 0 0,0-1 0,0 1 0,0-1 0,0 1 0,0 0 0,0-1 0,0 1-1,0-1 1,-1 1 0,1 0 0,0-1 0,0 1 0,0 0 0,-1-1 0,1 1 0,0 0 0,-1-1 0,0-1 12,0 1 1,0-1-1,0 1 1,0 0-1,0-1 1,-1 1-1,1 0 1,0-1-1,-1 1 1,1 0-1,-1 0 1,1 0 0,-3 0-1,4 0-14,-59-14 33,56 14-33,-1 0 1,0 1-1,1 0 1,-1 0-1,0 0 0,0 0 1,1 0-1,-1 1 1,0-1-1,1 1 0,-1 0 1,1 0-1,-1 1 1,-3 1-1,5-1 0,0 0 0,0 0 0,0 0 0,0 0 0,0 1 0,0-1 0,1 1 1,-1 0-1,1-1 0,0 1 0,0 0 0,0 0 0,0-1 0,0 1 0,1 0 0,-1 0 0,1 0 0,0 5 0,-1-6-1,0 0 0,1 0 0,-1 0 0,0-1 0,0 1 0,0 0 0,0-1 0,0 1 0,0-1 0,-1 1 0,1-1 0,0 0 0,-1 1 0,1-1 0,-1 0 0,1 0 0,-1 0 0,0 0 0,-2 1 0,3-1 0,-1 0 0,0 0 0,0 0 0,0 0 0,1 0 0,-1 1 0,0-1 0,1 1 0,-1-1 0,1 1 0,0 0 0,-1 0 0,1-1 0,-1 4 0,1-2-6,1 0 1,-1 1-1,1-1 0,0 1 0,0-1 0,0 1 1,0-1-1,0 1 0,1-1 0,0 0 0,0 1 1,0-1-1,0 0 0,0 1 0,0-1 0,1 0 1,0 0-1,0 0 0,-1 0 0,2-1 1,-1 1-1,0 0 0,1-1 0,-1 0 0,6 5 1,-5-5-6,1 1 0,0-1 0,0 0 0,0 0 0,0 0 0,0 0 1,0-1-1,1 1 0,-1-1 0,0 0 0,1-1 0,-1 1 0,1-1 0,-1 0 1,1 0-1,-1 0 0,1 0 0,-1-1 0,1 0 0,5-1 0,5-4-13,-6 3 14,0-1 0,1 2-1,0-1 1,-1 1 0,15-1 0,-14 3 8,0-1 0,0-1 1,0 1-1,16-6 0,-23 6 2,0 0 1,1-1-1,-1 1 0,0-1 1,0 0-1,0 0 0,0 0 0,0 0 1,-1 0-1,1-1 0,-1 1 1,1-1-1,-1 0 0,0 0 1,3-4-1,1-3 18,0 1 1,1-1-1,1 1 1,0 1-1,11-11 0,-5 5 24,-13 13-36,0 1 0,0-1 1,-1 0-1,1 0 0,0 0 0,0 0 1,-1 0-1,1 0 0,-1 0 0,1-1 0,-1 1 1,1 0-1,-1 0 0,0 0 0,0 0 0,0-1 1,1 1-1,-1 0 0,0 0 0,0 0 1,-1-1-1,1 1 0,0 0 0,0 0 0,0 0 1,-1-1-1,1 1 0,-1 0 0,1 0 1,-1 0-1,1 0 0,-1 0 0,0 0 0,1 0 1,-1 0-1,0 0 0,-1-1 0,-1-1 10,1 1-1,-1 0 1,0 0-1,0 0 1,0 0 0,0 0-1,0 1 1,0-1-1,0 1 1,0 0-1,-7-2 1,-154-9 178,109 16-99,51-3-89,0-1 0,1 1 0,-1 0-1,0 0 1,1 1 0,-1-1 0,1 1 0,0-1 0,-1 1 0,1 0-1,0 0 1,-4 4 0,7-5-4,-1 0-1,0-1 1,0 1-1,1 0 0,-1-1 1,0 1-1,0-1 1,0 1-1,0-1 1,0 1-1,0-1 1,0 0-1,1 1 1,-1-1-1,0 0 0,0 0 1,0 0-1,0 1 1,-1-1-1,1 0 1,0-1-1,0 1 1,0 0-1,-1 0 1,1-1-2,0 1 0,0 0 1,1 0-1,-1 0 0,0 0 1,0 0-1,1 0 0,-1 0 1,0 0-1,0 0 0,1 0 1,-1 0-1,0 0 0,1 0 1,-1 1-1,0-1 0,0 0 1,1 1-1,-1-1 0,1 0 1,-1 1-1,0-1 0,1 1 1,-1-1-1,1 1 0,-1-1 1,1 1-1,-1-1 0,1 1 1,-1 0-1,1-1 0,0 1 1,-1-1-1,0 2 0,-21 21 0,1 20-68,20-41 64,1 1-1,0-1 0,0 0 1,0 1-1,0-1 0,1 0 1,-1 1-1,1-1 0,-1 0 1,1 1-1,0-1 0,0 0 1,0 0-1,0 0 0,0 0 1,0 0-1,1 0 0,-1 0 1,0 0-1,1-1 0,0 1 1,0 0-1,-1-1 0,1 1 1,0-1-1,0 0 0,3 2 1,2 2-20,1-1 1,0 1-1,0-2 0,0 1 1,17 4-1,-21-7 12,-1-1 0,1 1 0,0-1 1,-1 0-1,1-1 0,0 1 0,-1-1 0,1 1 0,4-3 0,27-2-25,-27 6 35,0-1 0,0 0 0,1-1 0,-1 1 0,0-2 0,0 1 0,0-1 0,0 0 0,0-1 0,-1 0 0,12-6 0,6 0 2,-23 8 0,0 1 0,-1 0 1,1-1-1,0 1 0,0-1 0,-1 1 0,1-1 1,0 0-1,-1 0 0,1 0 0,-1 0 0,1 0 1,-1 0-1,1 0 0,-1 0 0,0-1 0,0 1 1,1-1-1,0-1 0,1-3 22,0-1 1,0 1-1,-1-1 1,0 1-1,0-1 0,-1 0 1,1 0-1,-1 0 1,-1 0-1,0 0 0,0 0 1,0 0-1,-1 1 1,-2-12-1,2 14 3,0 1 1,0 0-1,-1-1 1,1 1-1,-1 0 1,0 0-1,0 0 0,0 0 1,0 0-1,-1 0 1,1 1-1,-1-1 1,0 1-1,0-1 0,1 1 1,-2 0-1,1 0 1,0 1-1,0-1 1,0 0-1,-1 1 0,1 0 1,-1 0-1,1 0 1,-1 0-1,1 1 1,-1-1-1,0 1 0,1 0 1,-6 1-1,-18-2 192,3 0-60,0 1 1,0 2-1,0 0 0,0 1 0,-33 9 1,-71 18-54,125-28-107,-1 0 0,1 0 1,-1 0-1,1 0 1,0 0-1,0 1 1,0-1-1,0 1 1,0 0-1,0 0 0,1 0 1,-1 0-1,1 0 1,0 1-1,0-1 1,0 1-1,1-1 1,-1 1-1,1 0 0,0 0 1,0 0-1,0-1 1,1 1-1,-1 6 1,1-8-9,0 1 1,0 0 0,0-1 0,0 1 0,1 0 0,0-1 0,-1 1 0,1-1 0,0 1-1,0-1 1,0 1 0,0-1 0,1 0 0,-1 1 0,1-1 0,-1 0 0,1 0 0,0 0-1,0 0 1,0-1 0,0 1 0,0 0 0,0-1 0,1 1 0,3 1 0,3 2-32,1-1 1,-1 0 0,1 0-1,0-1 1,16 3 0,-13-5-18,-1 0 1,1-1 0,0 0-1,-1-1 1,1 0 0,-1-1-1,0 0 1,23-9-1,0 2-137,-20 5 140,0 0 1,0-1-1,16-8 1,-28 11 55,1 1 1,-1-1-1,0 0 1,0-1 0,0 1-1,0-1 1,0 1-1,0-1 1,0 0 0,-1 0-1,0 0 1,1 0-1,-1 0 1,-1-1 0,1 1-1,0-1 1,1-6-1,-1 4 35,0 0 0,-1-1 0,0 1 0,-1-1 0,1 1 0,-1-1 0,0 1 0,-1-1-1,0 1 1,0-1 0,0 1 0,-1 0 0,0-1 0,0 1 0,0 0 0,-1 0 0,0 0 0,0 1-1,-1-1 1,1 1 0,-1-1 0,0 1 0,-1 0 0,1 1 0,-1-1 0,-5-3 0,-5-3 105,-1 1 1,0 0-1,0 2 1,-1 0-1,0 0 1,-1 2-1,1 0 1,-24-4-1,14 3 6,-58-10 300,76 15-388,0 1-1,-1 1 0,1 0 0,0 0 0,-1 1 1,1 0-1,-11 3 0,6 0-23,0 1-1,0 0 1,0 1-1,1 0 1,0 1-1,0 1 1,-13 10 0,21-14-36,0 0 0,0 1 0,0 0 0,1 0 0,0 0 0,0 1 0,0 0 0,0-1 0,1 1 0,0 0 0,0 1 1,1-1-1,0 0 0,0 1 0,0 0 0,1-1 0,0 1 0,-1 7 0,3-9-19,-1 0-1,1 0 1,0-1-1,0 1 1,0-1-1,0 1 1,1 0-1,0-1 1,0 0 0,0 0-1,1 1 1,-1-1-1,1 0 1,0-1-1,0 1 1,0-1-1,1 1 1,-1-1-1,1 0 1,0 0 0,0 0-1,0-1 1,8 5-1,-3-3-105,0 0 0,0 0 0,0-1 0,0 0-1,1 0 1,-1-1 0,1 0 0,0-1 0,-1 0-1,18-1 1,5-3-160,1-1 0,-1-2 0,0-1 0,0-1 1,35-15-1,-62 21 295,0-1 0,-1 1 0,1-1 0,-1 0 0,1 0 0,-1 0 0,0-1 0,-1 0 0,1 0 0,0 0 0,-1 0 0,0 0 0,0 0 0,0-1 0,-1 0 0,0 1 0,1-1 0,1-9 0,-3 11 36,-1-1-1,1 1 1,-1 0-1,0 0 1,0-1-1,0 1 1,0 0-1,0-1 1,-1 1-1,0 0 1,0 0-1,0-1 1,0 1-1,0 0 1,0 0-1,-1 0 1,0 0-1,1 1 1,-1-1-1,0 0 1,0 1-1,-1-1 0,1 1 1,-1 0-1,1-1 1,-1 1-1,1 0 1,-1 1-1,0-1 1,0 0-1,-3 0 1,-10-6 28,-1 2 0,0 0 0,0 1 0,0 1 0,0 0 0,-1 1-1,1 1 1,-1 1 0,0 0 0,1 1 0,-1 1 0,0 1 0,1 1 0,-1 0 0,-18 6 0,-103 26-23,127-32-50,9-2-3,0-1 0,0 1 0,0 0 0,0-1 0,1 1 1,-1 1-1,1-1 0,-1 0 0,1 1 0,-1-1 0,1 1 0,0 0 0,-1 0 1,1 0-1,0 0 0,0 0 0,1 0 0,-1 1 0,0-1 0,1 0 1,-1 1-1,1-1 0,0 1 0,0 0 0,0 0 0,0-1 0,0 1 0,1 0 1,-1 0-1,1 0 0,0 0 0,0-1 0,0 1 0,0 0 0,0 0 0,1 0 1,0 4-1,0-2-40,1 0 1,-1 0 0,1 0-1,0 0 1,1 0 0,-1 0-1,1 0 1,0-1 0,0 0-1,0 1 1,1-1 0,-1 0 0,1 0-1,0-1 1,0 1 0,0-1-1,1 0 1,-1 0 0,9 4-1,3-2-123,0 0-1,0 0 0,1-2 0,-1 0 1,1 0-1,0-2 0,17 0 1,-26-1 105,-1-1 0,0 1 0,0-1 1,0 0-1,0-1 0,0 0 0,0 0 1,0 0-1,-1-1 0,1 0 0,-1-1 0,0 1 1,0-1-1,0 0 0,0-1 0,-1 1 1,1-1-1,7-10 0,-11 13 80,0 0 1,-1-1-1,0 1 0,1-1 1,-1 1-1,0-1 0,0 1 0,-1-1 1,1 0-1,0 0 0,-1 1 1,0-1-1,1 0 0,-1 0 0,0 1 1,-1-1-1,1 0 0,0 0 1,-1 0-1,1 1 0,-1-1 0,0 0 1,0 1-1,0-1 0,0 1 1,-1-1-1,1 1 0,-1 0 0,1-1 1,-1 1-1,0 0 0,-3-3 1,0 0 39,-1 0-1,0 0 1,0 0 0,0 1 0,0 0 0,0 1 0,-1-1 0,0 1 0,0 0 0,1 1 0,-13-3 0,-17 0 175,-72 0 1,43 4-140,55 0-90,0 0-1,0 1 0,0 0 0,-1 1 0,1 0 0,0 0 0,0 1 0,0 1 0,1 0 0,-1 0 0,0 1 0,1 0 0,0 0 0,0 1 0,0 0 0,-10 10 0,6-5-5,6-5-5,0 1-1,0 0 0,0 0 0,-9 13 1,14-17 3,0 0 1,1 1 0,0 0 0,-1-1-1,1 1 1,0 0 0,0 0 0,1 0 0,-1 0-1,1-1 1,-1 1 0,1 0 0,0 0-1,0 0 1,0 0 0,0 0 0,1 0 0,-1 0-1,2 3 1,-1-2-40,0-1 1,0 1-1,0-1 0,1 1 1,0-1-1,-1 0 0,1 0 0,1 0 1,-1 0-1,0 0 0,1 0 0,-1 0 1,1-1-1,0 1 0,0-1 1,0 0-1,4 3 0,-2-3-67,1 0 1,-1 0-1,1 0 1,-1 0-1,1-1 0,-1 0 1,1 0-1,0-1 0,0 0 1,7 0-1,4-2-173,-1 0 0,1-2 0,-1 0 0,0 0 0,0-2-1,28-13 1,-40 18 289,-1-1-1,1 0 0,-1 0 0,0 0 0,0-1 1,0 1-1,0-1 0,0 0 0,-1 1 1,1-1-1,-1 0 0,0-1 0,0 1 0,0 0 1,0-1-1,-1 1 0,1-1 0,-1 1 1,0-1-1,1-4 0,-1 5 64,-1-1 1,0 1-1,0 0 1,-1 0-1,1-1 0,-1 1 1,1 0-1,-1 0 0,0 0 1,0 0-1,-1 0 1,1 0-1,0 0 0,-1 0 1,0 0-1,0 1 1,0-1-1,0 1 0,0-1 1,0 1-1,-1 0 1,1 0-1,-1 0 0,-3-2 1,-3-3 94,0 1 0,0 1 0,-1 0 1,0 0-1,0 0 0,0 2 0,0-1 0,-1 1 1,1 1-1,-1 0 0,0 0 0,0 1 0,0 0 1,-20 2-1,-136 1 639,157 0-800,0 0-1,0 1 1,0 0 0,1 1 0,0 0 0,0 1 0,0 0 0,0 0-1,1 0 1,0 2 0,0-1 0,0 1 0,-12 14 0,19-19-7,-1 0 0,1 0 0,0 0 0,0 0 0,0 0 0,1 0 0,-1 1 0,0-1 0,1 0 0,-1 1 0,1-1 0,0 0 0,0 1-1,0-1 1,0 0 0,0 1 0,1-1 0,-1 0 0,1 1 0,-1-1 0,1 0 0,0 0 0,0 0 0,0 1 0,0-1 0,0 0 0,0 0 0,4 3 0,3 6-116,1 1 0,1-2 0,17 16 0,-22-22 23,-2-2-10,0 0 0,0 0 0,1 0 0,-1-1 0,1 1 0,-1-1 0,1 0 0,0 0 0,-1 0 0,1 0 0,7 0 0,44 0-683,-47-2 720,-2 1 49,0-1 0,-1 0 0,1 0 1,-1-1-1,0 0 0,1 1 0,-1-2 1,0 1-1,0-1 0,0 0 0,0 0 0,-1 0 1,1 0-1,-1-1 0,0 0 0,0 0 1,0 0-1,0 0 0,-1-1 0,0 1 1,4-7-1,-5 8 47,-1 0 1,1 0 0,-1 0 0,0-1-1,0 1 1,0 0 0,0 0 0,-1-1-1,1 1 1,-1 0 0,0-1 0,0 1-1,0 0 1,0-1 0,-1 1 0,1 0-1,-1-1 1,0 1 0,0 0-1,0 0 1,0 0 0,-1 0 0,1 0-1,-1 0 1,0 0 0,1 0 0,-1 1-1,-1-1 1,1 0 0,0 1 0,-1 0-1,1 0 1,-1 0 0,0 0-1,-5-3 1,-9-4 87,0 1-1,-1 1 0,0 0 1,0 2-1,0 0 1,-1 1-1,0 1 0,0 0 1,-21 1-1,-11 1 139,0 3-1,-56 9 1,93-10-233,1 2 0,0-1 1,-1 2-1,-21 7 1,31-9-21,1 0 0,-1-1 0,1 1 0,0 1 0,0-1 0,0 0 1,0 1-1,0-1 0,1 1 0,-1 0 0,1 0 0,-1 0 0,1 0 0,0 0 1,1 1-1,-1-1 0,0 1 0,1-1 0,0 1 0,-2 5 0,2-6-11,1 0 0,-1 0 0,1 1 0,-1-1 1,1 0-1,0 0 0,0 0 0,0 0 0,1 1 0,-1-1 0,1 0 0,0 0 0,-1 0 0,1 0 0,1 0 0,2 5 0,-2-5-11,0-1 0,1 0-1,-1 1 1,1-1 0,0 0 0,0 0 0,0 0-1,0-1 1,0 1 0,0-1 0,0 1-1,1-1 1,-1 0 0,0 0 0,7 0 0,8 3-20,1-1 1,0-1-1,0 0 1,-1-2 0,1 0-1,0-1 1,0-1 0,0-1-1,0 0 1,-1-2 0,29-10-1,-42 13 43,11-3 2,-1 0 1,0-1 0,0-1 0,0-1-1,-1 0 1,0-1 0,0 0 0,19-18-1,-18 12 42,-10 10 3,0 0-1,0 0 1,0 0 0,-1 0 0,0-1-1,0 0 1,0 1 0,-1-1-1,0-1 1,0 1 0,0 0 0,2-11-1,-5 15-3,0-1 0,0 1 0,0 0 0,0 0 0,0-1 0,-1 1 0,1 0-1,-1 0 1,0 0 0,1 0 0,-1-1 0,0 1 0,0 0 0,-1 0 0,1 1 0,0-1 0,0 0 0,-1 0-1,1 1 1,-1-1 0,0 0 0,0 1 0,1 0 0,-1-1 0,0 1 0,0 0 0,0 0 0,0 0 0,-4-1-1,-6-2 145,0 0-1,0 1 0,0 1 0,-15-2 0,5 1-155,-13-1 74,1 2 1,0 1 0,-69 7-1,38-2-59,49-3-43,6-1 1,0 1 1,0 0-1,1 0 0,-14 4 0,20-4-3,0 0-1,0 0 1,1 0-1,-1 1 1,0-1-1,1 1 1,0 0-1,-1 0 1,1 0-1,0 0 0,0 0 1,0 0-1,0 1 1,0-1-1,0 0 1,1 1-1,-1 0 1,-1 3-1,2-4 2,-1 3-11,0-1 0,0 1 0,0 0 0,1 0 0,0 0 1,-2 8-1,4-11-2,-1 0 1,0 1-1,1-1 0,-1 0 1,1 0-1,-1 1 1,1-1-1,0 0 1,0 0-1,0 0 0,0 0 1,1 0-1,-1 0 1,0-1-1,1 1 1,-1 0-1,1-1 0,2 3 1,6 4-89,0 0-1,1-1 1,0 0 0,0-1 0,1 0 0,-1-1-1,1 0 1,1-1 0,-1 0 0,1-1-1,19 3 1,19 0-434,80 0 0,-106-6 441,-25 0 91,33 1-96,-1-2 0,51-7 0,-74 7 100,-1-1 0,1 0 0,-1-1 0,1 0 0,-1 0-1,0-1 1,0 0 0,0 0 0,-1-1 0,1 0 0,-1 0-1,0-1 1,-1 0 0,8-8 0,-12 12 23,-1 0 0,1 0 0,0 0 0,-1-1 1,0 1-1,1 0 0,-1-1 0,0 1 0,0 0 0,-1-1 0,1 0 1,0 1-1,-1-1 0,1 1 0,-1-1 0,0 0 0,0 1 0,0-1 1,0 0-1,-1 1 0,1-1 0,-1 1 0,1-1 0,-1 0 0,0 1 0,0 0 1,0-1-1,0 1 0,-1-1 0,1 1 0,-1 0 0,1 0 0,-1 0 1,0 0-1,0 0 0,1 0 0,-1 1 0,-1-1 0,1 0 0,0 1 1,0 0-1,-1-1 0,1 1 0,-3-1 0,-15-6 141,1 0 1,-2 2-1,1 0 0,-1 1 0,0 1 1,0 1-1,-33-1 0,-153 13 221,181-7-379,0 1 0,1 1 1,-1 2-1,-37 13 0,56-17-10,-1 1-1,1 0 0,0 1 1,0 0-1,0 0 1,1 0-1,-1 1 1,1 0-1,0 0 0,0 0 1,1 1-1,0 0 1,0 0-1,0 1 0,1-1 1,0 1-1,0 0 1,0 0-1,-2 10 0,5-15-6,0 0 0,1 1 0,-1-1-1,1 0 1,0 1 0,0-1 0,0 1-1,0-1 1,0 0 0,0 1 0,1-1-1,-1 1 1,1-1 0,0 0 0,-1 0-1,1 1 1,0-1 0,2 3 0,0-2-30,-1 1 1,1-1 0,0 0 0,1 0 0,-1 0 0,0 0 0,1 0-1,-1-1 1,7 4 0,2 0-99,1-1-1,0 0 0,0-1 1,0 0-1,21 3 0,-24-7 49,0 0 0,1 0 0,-1-1 0,0 0 0,0-1-1,0 0 1,14-6 0,16-1-27,-32 7 108,1 0 0,-1 0 0,0 0 0,0-1 0,0 0 0,9-5 0,-16 7 14,0 0-1,1 1 1,-1-1 0,0 0 0,0 0 0,1-1 0,-1 1 0,0 0 0,0 0 0,0 0 0,0-1 0,-1 1-1,1-1 1,0 1 0,-1 0 0,1-1 0,0 1 0,-1-1 0,0 0 0,1 1 0,-1-1 0,0 1 0,0-1-1,0 1 1,0-1 0,0 0 0,0 1 0,0-1 0,-1 1 0,1-1 0,0 1 0,-1-1 0,0 1 0,1-1-1,-1 1 1,0-1 0,1 1 0,-3-3 0,0-1 27,-1 0 1,0 0-1,0 0 0,0 1 0,0 0 1,-1-1-1,1 1 0,-1 1 0,0-1 1,0 1-1,-1 0 0,1 0 1,-1 0-1,1 1 0,-12-4 0,-5 1 87,0 1-1,0 1 0,-24-1 0,5 1 61,21 1-127,1 0 0,-1 2 1,1 0-1,-21 3 0,35-2-44,0 0 0,-1 0 0,1 0-1,0 1 1,0 0 0,0 0 0,0 0 0,0 1-1,0 0 1,1 0 0,-1 0 0,1 0-1,0 1 1,0-1 0,0 1 0,0 0 0,1 0-1,-7 10 1,6-7-17,0 1-1,0 0 1,0 0-1,1 1 1,-4 12-1,7-18 6,-1-1-1,1 1 1,0-1-1,0 1 0,-1-1 1,2 1-1,-1-1 1,0 1-1,0-1 1,1 1-1,-1-1 1,1 0-1,0 1 1,0-1-1,0 0 1,0 1-1,0-1 1,0 0-1,1 0 1,-1 0-1,1 0 1,-1 0-1,1 0 1,3 2-1,11 8-56,0 0 0,1-1 0,0-1 1,23 9-1,-31-15 19,0-1 0,0 0 0,1 0-1,-1-1 1,1 0 0,0-1 0,-1 0 0,1-1 0,0 0 0,14-1 0,-22 0 32,-1 1-1,1 0 0,0-1 0,0 0 1,-1 1-1,1-1 0,0 0 1,-1 0-1,1 0 0,-1 0 1,3-2-1,11-7-35,-8 8 41,-3 0 2,0 0 1,1 1 0,-1-1-1,0-1 1,0 1 0,3-3 0,-6 4 3,0 0 0,0 0 1,0 0-1,0 1 0,-1-1 1,1 0-1,0-1 0,0 1 1,-1 0-1,1 0 0,-1 0 1,1 0-1,-1 0 0,0-1 1,1 1-1,-1 0 0,0 0 1,0-1-1,0 1 0,0 0 1,0 0-1,0-1 0,0 1 1,0 0-1,-1 0 1,1 0-1,0-1 0,-1 1 1,0-2-1,-2-2 9,1 1 0,-1 0 0,0 0 0,0 0 0,0 0-1,-1 0 1,1 1 0,-1-1 0,0 1 0,0 0 0,0 0 0,-1 1 0,1-1 0,-1 1 0,1 0 0,-1 0 0,0 0-1,0 1 1,0-1 0,0 1 0,-5 0 0,-13-2 70,-1 1-1,0 1 1,-26 2 0,43-1-44,-2 1-4,0 0 0,0 0 1,0 1-1,0 1 0,1-1 0,-1 1 1,0 1-1,1 0 0,0 0 0,-10 7 1,0-1-27,16-9-8,0 0 1,0 0-1,1 0 0,-1 0 0,0 0 0,1 1 0,-1-1 1,1 1-1,-1-1 0,1 1 0,0 0 0,0-1 1,0 1-1,0 0 0,0 0 0,0 0 0,0 0 1,0 0-1,1 0 0,-1 2 0,1 0-2,0 0-1,0-1 0,0 1 0,0-1 1,1 1-1,0 0 0,0-1 1,0 1-1,0-1 0,0 0 1,2 4-1,4 5-25,0-1-1,0 0 1,1-1 0,0 1-1,1-2 1,10 10-1,-13-12-86,0-1 0,1 0 0,0-1 0,0 0 0,0 0-1,1 0 1,-1-1 0,1 0 0,0 0 0,0-1 0,1 0-1,-1 0 1,17 2 0,0-1-241,-17-3 264,1 1 1,-1-1-1,0 0 1,1-1-1,-1 0 1,1 0-1,15-4 1,-20 4 65,0-1 0,0 0 1,0 0-1,0 0 0,0-1 1,0 1-1,-1-1 0,1 0 1,-1 0-1,1 0 0,-1-1 1,0 1-1,0-1 0,0 0 1,0 0-1,0 0 0,-1 0 1,1 0-1,1-4 0,-3 5 32,0 1 0,-1-1 0,0 1 0,1-1-1,-1 1 1,0-1 0,0 1 0,0-1 0,0 0-1,0 1 1,0-1 0,-1 1 0,1-1 0,0 1-1,-1-1 1,1 1 0,-1-1 0,0 1-1,1-1 1,-1 1 0,0 0 0,0-1 0,0 1-1,0 0 1,0 0 0,0 0 0,0-1 0,0 1-1,-1 1 1,1-1 0,0 0 0,-1 0 0,1 0-1,-1 1 1,1-1 0,0 0 0,-1 1 0,-1-1-1,-9-3 50,0 1 0,0 1 0,-24-3 0,17 2 9,6 1-21,2-1 30,0 1-1,-1 0 0,1 1 1,0 0-1,0 1 1,0 0-1,-1 1 0,1 0 1,0 0-1,0 2 1,-17 4-1,24-4-60,-1-1-1,1 1 1,0 1-1,-1-1 1,1 1 0,1-1-1,-1 1 1,0 0-1,1 0 1,0 1 0,0-1-1,-2 6 1,4-7-22,1 0 1,0 0-1,0 1 0,0-1 1,1 0-1,-1 0 1,1 0-1,0 0 1,-1 0-1,1 0 0,1 0 1,-1 0-1,0 0 1,1 0-1,0-1 1,-1 1-1,1 0 0,0-1 1,0 0-1,0 1 1,4 1-1,-2 1-23,0-2 0,1 1 0,0 0 0,-1-1 0,1 0 0,1 0 0,-1 0 0,0-1 0,1 1 0,9 1 0,22 1-436,46 0 0,-5 0-145,-72-5 573,11 2-86,0-1 0,0-1 0,23-2 0,-36 2 126,0-1-1,0 0 1,0 0 0,0 0 0,0 0 0,0-1 0,0 1 0,-1-1 0,1 0 0,0 0 0,-1-1 0,0 1 0,0-1 0,1 1 0,-1-1 0,-1 0 0,1 0 0,4-7-1,-7 10 7,0-1-1,1 0 1,-1 0-1,0 1 1,0-1-1,0 0 1,0 0-1,0 1 0,0-1 1,0 0-1,0 1 1,0-1-1,-1 0 1,1 0-1,0 1 0,0-1 1,-1 0-1,1 1 1,0-1-1,-1 0 1,1 1-1,0-1 0,-1 1 1,1-1-1,-1 0 1,0 0-1,-16-14 90,14 13-71,-6-4 65,0 0 1,-1 1-1,0 0 1,0 0-1,0 1 1,0 1 0,-1 0-1,0 0 1,1 1-1,-14-1 1,19 2-58,-8 0 80,-1 1 0,1 0 0,-1 0 0,0 2 0,1-1 0,-1 2 0,1 0 1,0 1-1,0 0 0,-23 11 0,32-13-107,0 1 0,0 0 0,0-1 0,0 2 0,1-1 1,0 0-1,0 1 0,0-1 0,0 1 0,0 0 0,1 0 0,-1 0 1,1 0-1,0 0 0,0 1 0,-1 4 0,2-6-15,0 1 0,0-1-1,1 0 1,-1 0-1,1 1 1,0-1 0,0 1-1,0-1 1,0 0 0,0 1-1,1-1 1,-1 0 0,1 0-1,0 1 1,0-1-1,1 0 1,-1 0 0,0 0-1,1 0 1,0 0 0,0 0-1,4 4 1,0-1-46,0-1-1,1 0 1,0-1 0,0 1-1,0-1 1,1-1 0,-1 1 0,1-1-1,0-1 1,0 1 0,0-2-1,0 1 1,15 1 0,-9-2-76,1-1 1,-1-1-1,0 1 1,0-2 0,0 0-1,0-1 1,18-6-1,-14 4-31,1 0 0,34-4 0,27-6 0,-47 6 160,8-1 82,50-20-1,-91 30-68,0-1 0,1 1 1,-1 0-1,0 0 0,1 0 0,-1 0 1,1 0-1,-1 0 0,0 0 1,1-1-1,-1 1 0,0 0 0,1 0 1,-1-1-1,0 1 0,1 0 1,-1 0-1,0-1 0,0 1 0,1 0 1,-1-1-1,0 1 0,0 0 1,0-1-1,1 1 0,-1 0 0,0-1 1,0 1-1,0-1 0,0 0 1,-10-5 192,-24 0 69,32 6-245,-96-10 848,-133 3 1,226 7-870,0 1-1,1-1 1,-1 1-1,0-1 1,1 1-1,-1 1 0,1-1 1,-1 1-1,1-1 1,0 1-1,-1 1 1,1-1-1,0 0 1,0 1-1,1 0 0,-1 0 1,0 0-1,1 1 1,0-1-1,0 1 1,0-1-1,0 1 1,-2 6-1,6-9-23,0 1 0,0-1 0,0 1 0,0-1 0,0 0 0,1 0 0,-1 1 0,1-1 0,-1 0 0,1 0 0,-1 0 0,1-1 0,0 1 0,-1 0 0,1 0 0,0-1 0,3 1 0,40 15-155,-8-5 120,0-2 0,69 8 0,-87-16 40,-1 0 0,1-1 0,-1-1 0,1-1 0,-1-1 0,1-1 0,30-9 1,-35 7 26,0 1 1,1 1-1,-1 0 1,1 1 0,0 1-1,0 0 1,0 1-1,0 1 1,25 2 0,-37-2-7,-1 1 1,1-2-1,0 1 1,0 0 0,-1 0-1,1-1 1,0 0 0,-1 1-1,1-1 1,0 0 0,-1-1-1,1 1 1,-1 0-1,0-1 1,1 1 0,1-3-1,-3 4 2,0-1-1,-1 1 1,1-1 0,0 0-1,0 1 1,-1-1-1,1 0 1,0 0-1,-1 1 1,1-1 0,-1 0-1,1 0 1,-1 0-1,0 0 1,1 0-1,-1 0 1,0 0 0,0 0-1,1 1 1,-1-1-1,0 0 1,0 0-1,0 0 1,0 0 0,0 0-1,0 0 1,-1 0-1,1 0 1,0 0-1,0 0 1,-1 0 0,1 0-1,-1 0 1,1 0-1,0 0 1,-1 0-1,0 1 1,1-1-1,-1 0 1,0 0 0,1 1-1,-1-1 1,-1-1-1,1 2 2,0 0 0,0 0 0,0 0 0,0 0 0,0 0 0,0 0 0,0 1 0,0-1 0,0 0 0,0 0 0,0 1 0,0-1 0,0 1 0,0-1 0,0 1 0,0-1 0,0 1 0,-1 1 0,-20 13 38,21-14-40,-5 2-3,0 1 0,0-1 0,-1-1 0,1 1 0,-1-1 0,1 0 0,-1-1 0,0 1 0,1-1 0,-8 0 0,-22 4-4,32-3-1,-1 0 0,1-1 0,0 2 0,0-1 0,0 0 0,-7 6 0,-13 7 0,23-15-3,0 0 1,0 0 0,0 1-1,0-1 1,0 0-1,1 1 1,-1-1 0,0 1-1,0-1 1,0 0-1,1 1 1,-1 0 0,0-1-1,1 1 1,-1-1 0,0 1-1,1 0 1,-1 0-1,1-1 1,-1 1 0,1 0-1,-1 0 1,1 0-1,0-1 1,-1 1 0,1 0-1,0 0 1,0 0 0,-1 0-1,1 0 1,0 0-1,0 0 1,0-1 0,0 1-1,0 0 1,1 0-1,-1 0 1,0 0 0,0 0-1,0 0 1,1 0 0,-1-1-1,1 1 1,0 1-1,0 0-17,1 0 0,-1 0 0,1 0 0,0-1 0,0 1 0,-1 0 0,1-1 0,0 0 0,1 1 0,-1-1 0,0 0 0,0 0 0,0 0 0,1 0 0,3 0 0,14 1-140,1 0 1,32-3 0,6 1-36,-29 0 8,1-2 0,-1-1 0,46-10 0,-50 6 86,0-1-1,42-19 1,-20 7 73,-8 6 50,78-16 0,-109 28 2,0 0 0,0 0-1,0 0 1,0-1-1,-1-1 1,1 0 0,-1 0-1,0 0 1,0-1 0,7-6-1,-5 9 118,-8 2 68,-9-2 229,-2 0-387,-94-22 379,92 22-383,0 0 1,0 2-1,0-1 1,0 1-1,0 1 1,-1 0-1,-17 4 1,2 8 5,24-11-50,0 0-1,0 0 0,0-1 0,0 1 1,0-1-1,0 0 0,-6 1 1,8-2-6,1 0 0,-1 0 1,1 0-1,-1 0 0,1 0 1,-1 0-1,1 0 0,-1 0 1,1 0-1,-1 0 0,1 0 1,-1 0-1,1 0 0,-1 0 1,1 1-1,-1-1 0,1 0 1,0 0-1,-1 1 0,1-1 1,-1 0-1,1 1 0,0-1 1,-1 0-1,1 1 0,0-1 1,-1 0-1,1 1 0,0-1 1,0 1-1,-1-1 0,1 1 1,0-1-1,0 0 0,-1 2 1,14 12-140,26 8-58,-11-10 159,0-2-1,1-1 1,-1-1-1,2-1 1,-1-2-1,1-1 1,0-1 0,0-2-1,-1-1 1,45-5-1,-6 3-3,-46 2 22,40-5 0,-60 5 26,1-1-1,-1 0 0,0 0 0,0 0 0,0-1 0,0 1 0,0 0 0,0-1 0,0 1 0,2-3 0,-4 4 3,0-1 0,1 1 0,-1 0 0,0-1 0,1 1 0,-1-1 0,0 1-1,0-1 1,1 1 0,-1-1 0,0 1 0,0-1 0,0 1 0,0-1 0,0 1 0,1-1 0,-1 1 0,0-1-1,0 1 1,0-1 0,-1 1 0,1-2 0,0 1 10,-1 1 0,1-1-1,-1 0 1,0 1 0,1-1 0,-1 0-1,0 1 1,0-1 0,1 1 0,-1-1-1,0 1 1,0-1 0,0 1 0,1-1 0,-1 1-1,0 0 1,0 0 0,-2-1 0,-18-4 27,-1 1 0,0 0 0,0 2 0,0 0 0,-35 3 0,-152 7 34,66-5-44,123 0-16,1 0 0,-1 1 0,-32 11 0,50-15-19,1 1 1,-1 0 0,1-1-1,-1 1 1,1 0 0,-1 0-1,1 0 1,-1 0 0,1 0-1,0 0 1,0 1 0,-1-1-1,1 0 1,0 1 0,0-1-1,0 1 1,1-1 0,-1 1-1,0-1 1,0 3 0,0-3-9,1 0 1,0 0 0,0 0-1,0 0 1,0 0 0,0 0 0,0 0-1,0 0 1,1 0 0,-1 0-1,0 0 1,0 0 0,1 0-1,-1 0 1,1 0 0,-1 0-1,1 0 1,-1 0 0,1-1 0,-1 1-1,1 0 1,0 0 0,0-1-1,-1 1 1,1 0 0,0-1-1,0 1 1,0-1 0,-1 1-1,1-1 1,0 1 0,0-1-1,0 0 1,0 1 0,1-1 0,33 10-126,-1-2 1,2-1 0,-1-1-1,51 0 1,146-13-130,-188 3 247,1-2 1,-1-3-1,0-1 1,0-2-1,58-24 1,-81 28 62,15-8 224,-36 16-257,0 0-1,0 0 0,0 0 0,0 0 0,0-1 0,0 1 0,0 0 0,0 0 0,0 0 0,0-1 0,0 1 1,0 0-1,0 0 0,0 0 0,0 0 0,0-1 0,0 1 0,0 0 0,0 0 0,0 0 0,0 0 1,0-1-1,-1 1 0,1 0 0,0 0 0,0 0 0,0 0 0,0 0 0,0-1 0,0 1 0,-1 0 1,1 0-1,0 0 0,0 0 0,0 0 0,0 0 0,-1 0 0,1 0 0,0-1 0,0 1 0,0 0 1,0 0-1,-1 0 0,1 0 0,0 0 0,-19-8 211,-28-7-120,39 12-54,-10-2 11,-1 1 0,0 1 0,-1 0 0,-34 1 0,-81 10 215,113-6-228,10-1-20,1 0 0,0 1 0,-1 1 0,1 0 1,-14 6-1,22-8-27,0 0 1,0 0 0,0 1 0,0-1-1,1 1 1,-1 0 0,0 0 0,1 0-1,0 0 1,-1 0 0,1 0 0,0 1-1,0-1 1,1 1 0,-1 0 0,0-1-1,1 1 1,-1 0 0,1 0 0,0 0-1,0 0 1,0 0 0,0 5 0,1-6-17,0 0 1,1 0-1,-1 0 1,1-1-1,0 1 1,-1 0-1,1 0 1,0 0-1,0-1 1,0 1 0,0-1-1,0 1 1,1 0-1,-1-1 1,0 0-1,1 1 1,-1-1-1,1 0 1,-1 0-1,1 0 1,0 0-1,-1 0 1,1 0-1,0 0 1,0-1-1,3 2 1,52 14-262,-54-16 269,64 11-150,2-3 1,103-1 0,134-20-24,-273 9 190,0-1-1,0-2 0,59-20 0,-66 19 8,-16 5-11,0 1 0,0 1 0,18-1-1,-18 2 26,0-1 0,-1 0 0,1 0-1,9-4 1,-19 5-20,0 0 0,-1 0 0,1 0 0,-1 0 0,1 0 0,0 0 1,-1-1-1,1 1 0,0 0 0,-1 0 0,1 0 0,0-1 0,-1 1 0,1 0 0,0 0 0,-1-1 0,1 1 0,0 0 0,0 0 0,-1-1 0,1 1 0,0 0 0,0-1 0,0 1 0,0-1 0,-1 1 0,1 0 0,0-1 1,0 1-1,0 0 0,0-1 0,0 1 0,0-1 0,0 1 0,0 0 0,0-1 0,0 1 0,0-1 0,0 1 0,0 0 0,0-1 0,1 1 0,-1 0 0,0-1 0,0 1 0,0 0 0,0-1 0,1 1 0,-1 0 0,0-1 1,0 1-1,1 0 0,-1-1 0,0 1 0,1 0 0,-1 0 0,0-1 0,1 1 0,-1 0 0,0 0 0,1 0 0,-1 0 0,0 0 0,1-1 0,-1 1 0,1 0 0,-1 0 0,0 0 0,1 0 0,-29-13 99,27 13-111,-4-1 12,-1-1 0,1 1 0,-1 1 0,1-1 1,-1 1-1,1 0 0,-1 0 0,0 1 0,1-1 0,-11 4 1,-19 0 19,-15-7-5,-11 1-22,59 3-2,0-1 0,0 1 0,1-1 0,-1 1 0,0 0 1,1-1-1,-1 1 0,0 0 0,1 0 0,-1 0 0,1 0 1,0 1-1,-1-1 0,1 0 0,0 0 0,0 1 0,-1-1 0,1 1 1,0-1-1,1 1 0,-1 0 0,0-1 0,0 1 0,1 0 1,-1 2-1,0-3-4,1 0 0,-1 0 0,1 0 0,-1 1 0,1-1 0,-1 0 0,0 0 0,1 0 0,-1 0 1,0 0-1,0 0 0,0 0 0,0 0 0,0 0 0,-1 0 0,2 0-1,0-1 1,0 0-1,-1 0 1,1 0-1,0 0 0,0 0 1,0 0-1,0 1 0,-1-1 1,1 0-1,0 0 1,0 0-1,0 1 0,0-1 1,0 0-1,0 0 0,0 0 1,0 1-1,0-1 1,0 0-1,0 0 0,-1 0 1,1 1-1,0-1 0,0 0 1,1 0-1,-1 1 1,0-1-1,0 0 0,0 0 1,0 0-1,0 1 0,0-1 1,0 0-1,0 0 1,0 0-1,0 1 0,0-1 1,1 0-1,-1 0 0,0 0 1,0 0-1,0 1 1,0-1-1,1 0 0,-1 0 1,0 0-1,0 0 0,0 0 1,0 0-1,1 0 1,-1 1-1,14 7-189,144 26-142,-33-8 169,-102-21 171,1 0 0,0-2 0,-1-1 0,26 0 0,-37-2-1,-1-1 1,0 0 0,0-1-1,0 0 1,0-1-1,0 0 1,0-1-1,0 0 1,-1-1 0,16-9-1,-14 8 11,12-10 165,-24 15-171,1 1 1,-1-1 0,0 1-1,0-1 1,1 0 0,-1 1-1,0-1 1,0 1 0,0-1-1,0 0 1,0 1 0,0-1-1,0 0 1,0 1 0,0-1-1,0 0 1,0 1 0,-1-1-1,1 1 1,0-1 0,0 0-1,-1 1 1,1-1 0,0 1-1,-1-1 1,1 1 0,0-1 0,-1 1-1,1-1 1,-1 1 0,1 0-1,-1-1 1,1 1 0,-1-1-1,1 1 1,-1 0 0,1-1-1,-1 1 1,1 0 0,-1 0-1,0 0 1,0-1 0,-10-3 45,0-1 1,0 2 0,0 0 0,0 0 0,-1 1 0,-19-2 0,6 1-19,-45-4 38,49 5-16,-1 0 0,-33-8 0,53 9-56,1 1 0,0 0 0,-1-1 0,1 1 0,0 0 0,-1 0 0,1-1 0,0 1 0,-1 0-1,1 0 1,0 1 0,-1-1 0,-1 1 0,3-1-3,-1 1-1,1-1 0,0 1 0,0-1 1,0 1-1,-1-1 0,1 1 1,0-1-1,0 1 0,0 0 0,0-1 1,0 1-1,0-1 0,0 1 0,0 0 1,0-1-1,0 1 0,0-1 1,1 1-1,-1-1 0,0 1 0,0-1 1,1 1-1,-1-1 0,0 1 0,0-1 1,1 1-1,-1-1 0,1 1 1,-1-1-1,0 1 0,2 0 0,-1 0-29,1 1 0,0 0-1,0-1 1,0 0 0,0 1 0,0-1-1,0 0 1,1 0 0,-1 0-1,0 0 1,4 1 0,10 4-54,-1 3 54,0 0 1,0-2-1,1 0 0,0-1 0,0 0 0,1-1 0,0-1 0,0-1 0,0 0 0,0-1 0,22-1 1,57 4 21,-75-2 20,1-1 0,0-2 0,41-3 1,-57 1 3,-1 0 0,0 0-1,0-1 1,0 1 0,-1-1 0,1 0 0,0-1 0,-1 1 0,0-1 0,0 0 0,0 0 0,0 0 0,4-7 0,6-2 514,-26 9-467,6 3-51,0 1 1,0-1 0,0 1-1,0 0 1,0 1-1,0-1 1,1 1 0,-1 0-1,-8 3 1,5-1-6,0-1-1,-1-1 1,1 0 0,-1 0 0,-10-1-1,-62-3 1,81 4-17,0-1 1,0 0-1,0 1 1,0-1-1,0 1 0,0-1 1,0 1-1,0 0 1,0-1-1,1 1 1,-1 0-1,0 0 0,0 0 1,1-1-1,-1 1 1,1 0-1,-1 0 1,1 0-1,-1 0 0,1 0 1,-1 0-1,1 1 1,-1-1-1,1 0 1,0-1-1,0 1 0,-1 0 1,1-1-1,0 1 0,0 0 1,0-1-1,-1 1 1,1 0-1,0 0 0,0-1 1,0 1-1,0 0 0,0-1 1,1 1-1,-1 0 1,0-1-1,0 1 0,0 0 1,1-1-1,-1 1 0,0 0 1,0-1-1,1 1 1,-1 0-1,1-1 0,-1 1 1,1-1-1,-1 1 1,1-1-1,-1 1 0,2 0 1,32 11-258,0-2 0,1-1-1,59 7 1,-69-13 201,79 4-276,-91-7 294,-1 0-1,0-1 1,0-1-1,0 0 1,0 0 0,19-8-1,-9 2 20,-17 7 48,0-1 1,-1 1-1,1-1 1,-1 0-1,1 0 1,-1-1-1,0 1 1,0-1-1,0 0 1,0 0-1,0 0 1,-1 0-1,1-1 1,-1 0-1,3-4 1,-6 7-8,0 1 1,0-1-1,0 1 1,0-1-1,0 1 1,0 0-1,-1-1 0,1 1 1,0-1-1,0 1 1,0 0-1,-1-1 1,1 1-1,0-1 1,-1 1-1,1 0 1,0 0-1,-1-1 1,1 1-1,-1 0 1,1-1-1,0 1 1,-1 0-1,1 0 1,-1 0-1,1 0 0,-1-1 1,1 1-1,0 0 1,-1 0-1,0 0 1,-23-8 135,15 5-121,6 2-14,-1 1 1,1-1-1,-1 1 1,0 0 0,1 0-1,-1 0 1,1 0-1,-1 1 1,0-1-1,1 1 1,-7 2-1,7 2-8,3-5-4,-1 1 0,1-1-1,0 0 1,0 1 0,-1-1 0,1 0 0,0 1 0,-1-1 0,1 0 0,0 1-1,-1-1 1,1 0 0,-1 0 0,1 1 0,0-1 0,-1 0 0,1 0 0,-1 0-1,1 0 1,0 1 0,-1-1 0,1 0 0,-1 0 0,1 0 0,-1 0 0,0 0-1,1 0-1,0 0 0,-1 0 0,1 0 0,0 0 0,0 0 0,-1 1-1,1-1 1,0 0 0,0 0 0,-1 0 0,1 1 0,0-1-1,0 0 1,0 0 0,0 1 0,-1-1 0,1 0 0,0 0 0,0 1-1,0-1 1,0 0 0,0 0 0,0 1 0,0-1 0,0 0-1,0 1 1,0-1 0,0 0 0,0 0 0,0 1 0,0-1-1,0 0 1,0 1 0,0-1 0,0 0 0,0 0 0,0 1 0,0-1-1,0 0 1,0 0 0,1 1 0,-1-1 0,0 0 0,0 0-1,0 1 1,1-1 0,-1 0 0,0 0 0,0 0 0,1 1 0,11 14-113,-8-11 95,1 0-1,1 0 1,-1 0-1,0-1 1,1 0-1,0 0 1,-1-1-1,1 1 1,0-1-1,0 0 0,1-1 1,8 2-1,6-1-54,0 0 0,31-3 0,-47 1 73,0-1 1,1 0-1,-1 0 0,1-1 0,-1 0 0,0 1 0,6-4 1,24-8-9,-27 11 72,0 0 0,-1-1 0,1 0 1,0 0-1,-1-1 0,0 0 0,0 0 0,8-6 0,-12 7-16,1 0 1,-1 0-1,1 0 1,-1-1-1,0 1 1,0-1-1,0 0 1,-1 0 0,1 0-1,-1 0 1,0 0-1,0 0 1,-1-1-1,1 1 1,1-9-1,-3 12-21,0 0 0,0 0 0,-1 0 0,1 0 0,0 0 0,0 0 0,-1 0 0,1 0 0,-1 0 0,1 1 0,-1-1 0,1 0 0,-1 0 0,1 0 0,-1 1 0,0-1 0,1 0 0,-1 1 0,0-1 0,0 0 0,0 1 0,1-1 0,-1 1 0,0-1 0,0 1 0,0 0 0,-2-1 0,2 0-13,0 1 1,-1-1-1,1 1 0,0-1 0,-1 1 0,1 0 1,0 0-1,-1 0 0,1 0 0,0 0 0,-1 0 1,1 0-1,-1 0 0,1 0 0,0 1 0,-1-1 1,1 1-1,0-1 0,0 1 0,-3 0 0,0 2-4,0 0-1,0 0 0,0-1 0,-1 0 1,1 0-1,-1 0 0,0-1 1,0 1-1,1-1 0,-1 0 0,-7 0 1,-17 5 6,13 3-65,17 2-72,21 11-148,-19-20 248,6 4-7,0 0 1,1-1-1,-1 0 1,1-1-1,0 0 1,0-1-1,1 0 1,-1 0-1,1-1 1,0-1-1,-1 1 1,1-2-1,0 0 1,0 0-1,15-3 1,93-11-41,-30 3 96,-87 11-17,0 0 1,0 0 0,0-1 0,0 1 0,0-1 0,0 0 0,0 0-1,0 0 1,0 0 0,0 0 0,0 0 0,-1 0 0,1 0 0,0-1 0,-1 1-1,3-4 1,10-7 261,-14 12-265,2-3 269,-12-3-58,-4 0-152,-2 0-1,-20-4 1,29 9-36,1-1 1,-1 2-1,0-1 1,1 1-1,-1 0 0,0 0 1,1 1-1,-1 0 0,1 0 1,-8 2-1,13-3-27,1 1 1,-1-1-1,0 0 0,0 1 0,0-1 0,1 1 0,-1-1 1,0 1-1,1-1 0,-1 1 0,0 0 0,1-1 0,-1 1 1,0 0-1,1-1 0,-1 1 0,1 0 0,0 0 0,-1-1 1,1 1-1,0 0 0,-1 0 0,1 0 0,0 0 0,0 1 1,-1-1-5,1 0 0,0 0 0,0 0 0,-1 0 0,1 0 0,-1 0 0,1 0 0,-1 0 0,1 0 1,-1 0-1,1 0 0,-1 0 0,0-1 0,0 1 0,1 0 0,-3 1 0,3-2-4,-1 0 0,1 1-1,-1-1 1,1 0 0,-1 0-1,1 1 1,-1-1-1,1 1 1,-1-1 0,1 0-1,0 1 1,-1-1 0,1 1-1,-1-1 1,1 1 0,0-1-1,0 1 1,-1 0 0,1-1-1,0 1 1,0-1 0,0 1-1,0-1 1,-1 1 0,1 0-1,0-1 1,0 1 0,0-1-1,0 1 1,0 0-1,1-1 1,-1 1 0,0-1-1,0 1 1,0 0 0,0-1-1,1 1 1,-1-1 0,0 1-1,1-1 1,-1 1 0,0-1-1,1 1 1,-1-1 0,0 1-1,1-1 1,0 1 0,27 17-215,-23-16 250,4 3-94,-1-1-1,2 0 1,-1-1 0,0 0-1,1 0 1,-1-1-1,1 0 1,14 1 0,6 1-207,-20-3 221,0 1 1,1-1-1,-1-1 1,0 0-1,0 0 1,1-1-1,9-2 1,-16 2 56,0-1 0,0 1 1,0 0-1,0-1 0,0 0 1,-1 0-1,1 0 0,-1 0 0,0-1 1,1 1-1,-1-1 0,0 0 1,0 0-1,-1 0 0,1 0 0,-1-1 1,0 1-1,1-1 0,-1 1 1,2-7-1,2-5-1,-5 14 34,0-1 0,0 1 1,0-1-1,-1 1 0,1-1 0,0 0 1,-1 1-1,0-1 0,1 0 0,-1 0 1,0 1-1,0-1 0,0-3 0,-1 4-22,0 0-1,0 0 1,-1 0-1,1 0 1,0 0-1,0 1 0,-1-1 1,1 1-1,-1-1 1,1 1-1,-1-1 0,1 1 1,-1 0-1,1 0 1,-1-1-1,1 1 1,-1 0-1,1 1 0,-3-1 1,-3-1-15,6 1-2,0-1 0,1 1 0,-1 0-1,0 0 1,0 0 0,0-1 0,0 1 0,0 0 0,0 0-1,0 0 1,0 1 0,1-1 0,-1 0 0,0 0 0,0 0-1,0 1 1,0-1 0,0 0 0,1 1 0,-1-1 0,0 0 0,0 1-1,1-1 1,-1 1 0,0 0 0,0-1 0,1 1 0,-1 0-1,1-1 1,-1 1 0,1 0 0,-1-1 0,1 1 0,-1 0-1,1 0 1,0 0 0,-1 0 0,1 1 0,-4 7-23,2-6-4,1 1-1,0-1 1,0 1-1,0-1 1,0 1 0,0-1-1,1 1 1,-1 5-1,4-9-166,32 2 54,-26 0 126,0-1 1,0 0-1,1-1 1,-1 0-1,0-1 1,0 0-1,15-4 1,-22 4 23,0 0 0,0 0 0,0-1 0,0 1 0,0-1 0,-1 1 0,1-1 0,-1 0 0,1 0 0,-1 0 0,0 0 0,0 1 0,0-2 0,0 1 1,0 0-1,0 0 0,0 0 0,-1 0 0,1-1 0,-1 1 0,0 0 0,1 0 0,-1-3 0,0-4 63,1 0 1,-1 1-1,-1-1 0,-2-15 1,0 15 3,0 0 0,0 0 0,-1 1 1,0-1-1,-1 1 0,0 0 0,0 0 1,-1 0-1,0 1 0,0 0 0,-10-9 1,13 14-58,0 1 1,1-1 0,-1 1 0,0 0 0,0 0-1,0 0 1,0 0 0,0 0 0,0 1 0,0-1 0,0 1-1,-1 0 1,1 0 0,0 0 0,0 0 0,0 0-1,0 1 1,0 0 0,0-1 0,-6 3 0,-18 2 71,26-5-96,0 0-1,0 0 1,0 0 0,0 0-1,0 0 1,0 0-1,1 0 1,-1 1 0,0-1-1,0 0 1,0 1 0,0-1-1,0 1 1,0-1-1,1 1 1,-1 0 0,0-1-1,0 1 1,1-1-1,-1 1 1,0 0 0,1 0-1,-1 0 1,1-1 0,-1 1-1,1 0 1,-1 0-1,1 0 1,0 0 0,-1 0-1,1 0 1,0 0 0,0 0-1,0 0 1,0-1-1,-1 1 1,1 0 0,1 0-1,-1 0 1,0 0 0,0 0-1,0 0 1,0 0-1,1 2 1,0-1-9,-1 0-1,1 0 1,0 0 0,0 0 0,-1 1-1,1-2 1,1 1 0,-1 0-1,0 0 1,0 0 0,1 0 0,-1-1-1,1 1 1,-1-1 0,1 1-1,0-1 1,0 1 0,0-1 0,-1 0-1,5 2 1,-2-2-32,1 0 0,0 0-1,0 0 1,0 0 0,0-1 0,0 0-1,0 0 1,0 0 0,0-1 0,0 1 0,0-1-1,0 0 1,0-1 0,0 1 0,0-1 0,-1 0-1,1 0 1,-1-1 0,7-4 0,-8 6 55,0-1 0,-1 1 0,1-1-1,-1 0 1,1 1 0,-1-1 0,0-1 0,0 1 0,0 0 0,0 0 0,0-1 0,-1 1 0,1-1 0,-1 1 0,1-1 0,-1 0 0,0 0-1,1-5 1,-1 2 37,-1 0-1,0 0 1,-1 0-1,1-1 1,-1 1-1,0 0 1,-1 0-1,-1-6 1,1 8-14,1 1 0,-1-1 1,0 1-1,0-1 1,0 1-1,0 0 1,-1 0-1,1 0 0,-1 0 1,0 0-1,0 0 1,0 1-1,0 0 1,0-1-1,-1 1 1,-3-2-1,-6-2 58,-1 0 1,-25-7-1,38 12-87,0 1 0,0-1 0,0 1 0,-1 0 0,1-1 0,0 1 0,0 0 0,-1 0 0,1 0 0,0 0 0,0 0 0,-1 0 0,1 0 0,0 1 0,0-1 0,-1 0 0,1 1 0,0-1 0,0 1 0,0-1 0,-2 2 0,2-2-4,1 1 1,-1 0 0,1-1-1,0 1 1,-1 0-1,1-1 1,-1 1 0,1 0-1,0 0 1,0-1 0,-1 1-1,1 0 1,0 0-1,0 0 1,0-1 0,0 1-1,0 0 1,0 0-1,0 0 1,0-1 0,0 1-1,0 0 1,1 0-1,-1 1 1,1 12-58,-1-14 52,-1 1 1,1 0 0,0-1-1,0 1 1,0 0 0,0-1 0,0 1-1,0 0 1,0-1 0,0 1-1,0 0 1,0-1 0,0 1-1,1-1 1,-1 1 0,0 0 0,0-1-1,1 1 1,-1-1 0,0 1-1,1 0 1,2 4-72,0-1 1,0 0-1,0 0 1,0 0-1,1 0 1,-1-1-1,1 1 0,0-1 1,0 0-1,0 0 1,1-1-1,-1 1 1,1-1-1,-1 0 0,1 0 1,0 0-1,7 1 1,-8-2 36,-1 0 1,0-1 0,1 0-1,-1 1 1,1-1 0,-1 0 0,1-1-1,-1 1 1,1 0 0,-1-1-1,1 0 1,-1 0 0,0 0-1,1 0 1,-1-1 0,0 1-1,0-1 1,0 0 0,0 0-1,0 0 1,-1 0 0,1 0 0,0-1-1,-1 1 1,3-4 0,-4 3 73,1 0 0,-1 0 1,0 0-1,0 0 1,0 0-1,-1 0 1,1 0-1,-1 0 0,0 0 1,0 0-1,0 0 1,0 0-1,0-1 0,0 1 1,-1 0-1,0 0 1,0 0-1,0 0 1,0 0-1,0 1 0,0-1 1,-1 0-1,1 0 1,-1 1-1,0-1 0,-2-2 1,-2-3 77,0 0 0,0 1 0,-1 0 0,0 0 0,0 0 0,-1 1 0,-9-6 0,9 7-78,0 1 0,0 0 0,-1 0 0,1 1-1,-1 0 1,0 1 0,0 0 0,0 0 0,0 1 0,0 0 0,0 0 0,0 1 0,-1 1 0,1-1-1,0 1 1,0 1 0,-16 4 0,23-5-42,1-1 0,-1 1 0,1 0 0,-1-1-1,1 1 1,-1 0 0,1 0 0,0 0 0,-1 0 0,1 0-1,0 0 1,0 0 0,0 0 0,0 0 0,0 1 0,0-1 0,0 0-1,0 1 1,0-1 0,1 1 0,-1-1 0,0 3 0,0-1-23,1 0 0,0 0-1,0-1 1,0 1 0,0 0 0,1 0 0,-1-1 0,1 1 0,0 0 0,0 0 0,0-1-1,1 4 1,2 1-65,0 0 1,0 0-1,0-1 0,1 1 0,0-1 0,0 0 0,1 0 0,7 6 0,-3-5-203,0 0-1,1-1 0,0-1 0,17 8 1,-23-12 227,-1 1 1,1-1-1,-1 0 1,1 0 0,0 0-1,0 0 1,0-1 0,-1 0-1,1 0 1,0 0-1,0-1 1,0 0 0,5-1-1,-9 2 62,0-1 0,1 0 0,-1 0 0,0 0 0,0 0 0,0 0 0,0 0 0,0 0 0,0 0 0,0-1 0,0 1 0,0 0 0,-1 0 0,1-1 0,-1 1 0,1 0 0,-1-1 0,1-1 0,7-31 60,-7 25-21,1-2 8,3-10 364,-2 0-1,0-1 0,-1-35 1,-2 51-297,-1 0 0,0 0 0,1 0 0,-2 0 0,1 0 0,-1 1 0,0-1 0,0 0 0,-1 1 0,1-1 0,-1 1 0,0 0 0,-1 0 0,1 0 0,-1 1 0,0-1 0,0 1 0,-7-6 0,3 6-42,0 0 0,0 1 0,-1-1-1,1 2 1,0-1 0,-1 1 0,0 0 0,0 1 0,-12 0 0,5-1-43,14 1-18,0 1 0,0-1 0,0 1-1,0 0 1,0 0 0,0 0-1,0 0 1,0 0 0,1 1-1,-1-1 1,0 0 0,0 1 0,0-1-1,0 1 1,0 0 0,1 0-1,-1 0 1,0 0 0,1 0-1,-1 0 1,0 0 0,1 0 0,0 1-1,-1-1 1,1 0 0,0 1-1,-1-1 1,1 1 0,0 0-1,0-1 1,0 1 0,0 2 0,-1 0-1,2-2-1,-1 0-1,1-1 1,-1 1 0,0 0 0,0-1 0,0 1 0,0-1 0,0 1 0,0-1 0,0 1 0,0-1 0,-1 0 0,1 1 0,-2 0 0,1-1-5,1 0 0,0 0 1,0-1-1,0 1 0,0 0 1,0 0-1,0 1 1,0-1-1,0 0 0,0 0 1,0 0-1,0 1 1,1-1-1,-1 0 0,1 1 1,-1-1-1,1 1 1,-1-1-1,1 0 0,0 1 1,-1-1-1,1 1 1,0-1-1,0 1 0,0-1 1,1 1-1,-1-1 1,0 1-1,0-1 0,1 1 1,-1-1-1,1 0 1,-1 1-1,1-1 0,0 0 1,-1 1-1,1-1 1,0 0-1,0 0 0,0 0 1,0 1-1,0-1 1,0 0-1,0 0 0,0-1 1,3 3-1,2 1-68,-1 0 0,1-1 0,0 1 0,0-1 1,0 0-1,1-1 0,-1 1 0,1-1 0,9 1 0,-6-1-65,-1-2 0,0 1 0,0-1-1,0-1 1,1 0 0,-1 0 0,0 0 0,0-1 0,0-1 0,13-5 0,-18 6 166,-1 1 1,0-1 0,0 0-1,0 0 1,0 0 0,0 0-1,0-1 1,-1 1 0,1-1-1,-1 0 1,1 1 0,-1-1-1,0 0 1,0 0 0,0-1-1,-1 1 1,1 0 0,-1-1-1,0 1 1,0-1 0,0 1-1,0-1 1,-1 1 0,1-1-1,-1 0 1,0 1-1,0-1 1,-1-7 0,1 9 12,0 0 1,0-1 0,-1 1-1,1 0 1,-1-1-1,1 1 1,-1 0 0,0-1-1,0 1 1,0 0-1,0 0 1,0 0 0,0 0-1,0 0 1,-1 0-1,1 0 1,-1 0-1,0 1 1,1-1 0,-1 1-1,0-1 1,0 1-1,0-1 1,0 1 0,0 0-1,0 0 1,-1 0-1,1 0 1,0 1 0,0-1-1,-4 0 1,3 0-32,1-1 1,-1 1-1,1 0 0,-1 1 1,0-1-1,0 0 1,1 1-1,-1-1 0,0 1 1,0 0-1,1 0 0,-1 0 1,0 0-1,0 1 1,0-1-1,1 1 0,-1 0 1,0-1-1,1 1 1,-1 1-1,1-1 0,-1 0 1,1 0-1,-1 1 1,1 0-1,0-1 0,0 1 1,-2 2-1,-16 16 11,18-19-20,-1 1-1,1 0 0,-1 0 1,1 0-1,0 0 0,0 0 1,0 0-1,0 1 1,0-1-1,1 0 0,-1 1 1,1 0-1,0-1 0,0 1 1,-1 0-1,2 0 0,-1 0 1,0 0-1,1 0 0,-1 0 1,1 0-1,0-1 0,0 1 1,0 0-1,0 0 0,1 5 1,3 3-23,-1-1 0,1 0 0,1 1 0,0-2 0,1 1 0,-1 0 0,2-1-1,-1 0 1,2-1 0,-1 0 0,12 11 0,-7-9-201,1 0-1,0-1 0,0-1 1,1 0-1,0 0 0,1-1 1,18 5-1,-26-9 135,0-2-1,0 1 1,0-1-1,1 0 1,-1 0-1,0-1 1,0 0-1,1 0 0,-1-1 1,0 0-1,0 0 1,0-1-1,0 0 1,0 0-1,0 0 1,9-5-1,-15 6 95,0 0 0,0 0 0,1 0 0,-1 0 0,0 1-1,1-1 1,-1 1 0,1-1 0,-1 1 0,1 0 0,-1-1-1,1 1 1,-1 0 0,3 0 0,-3 0 2,0 0 1,-1 1-1,1-1 0,0 0 1,-1 1-1,1-1 1,0 0-1,-1 1 0,1-1 1,0 1-1,-1-1 1,1 1-1,-1-1 0,1 1 1,-1 0-1,1-1 1,-1 1-1,0-1 0,1 1 1,-1 0-1,0 0 1,1-1-1,-1 1 0,0 0 1,0-1-1,1 2 0,-10 30 258,6-22-257,2-2-1,-1 0-1,-1-1 1,0 1-1,0-1 1,-4 9 0,-7 26-3,13-35-4,-1-1 0,1 0 0,-2 0 0,1 1 0,0-1 0,-1-1 0,0 1 0,-6 9 0,8-15-1,-21 22-99,21-21 95,0 0 0,0-1 0,0 1-1,-1 0 1,1-1 0,0 1 0,0-1 0,0 0 0,-1 1 0,1-1 0,0 0 0,0 1 0,-1-1 0,1 0 0,0 0-1,0 0 1,-1 0 0,1-1 0,0 1 0,0 0 0,-1 0 0,1-1 0,-2 0 0,3 1-2,0 0 1,-1 0-1,1 0 1,0 0-1,0-1 0,-1 1 1,1 0-1,0 0 1,0 0-1,0 0 1,0 0-1,-1-1 0,1 1 1,0 0-1,0 0 1,0 0-1,0-1 1,0 1-1,0 0 0,-1 0 1,1 0-1,0-1 1,0 1-1,0 0 1,0 0-1,0-1 0,0 1 1,0 0-1,0 0 1,0 0-1,0-1 1,0 1-1,0 0 0,0 0 1,0-1-1,0 1 1,0 0-1,0 0 1,1-1-1,13-12-117,-4 5 109,-4 3 12,0 1 0,1-1 0,-1 2 1,11-6-1,-16 9 9,0-1 1,0 1-1,0-1 0,0 1 1,-1-1-1,1 0 0,0 0 1,0 1-1,-1-1 1,1 0-1,0 0 0,-1 0 1,1 0-1,-1 0 1,1 1-1,-1-1 0,1 0 1,-1 0-1,0 0 0,1 0 1,-1 0-1,0-1 1,0 1-1,0 0 0,0 0 1,0 0-1,0 0 1,0-2-1,0 1 245,-11 1-208,0 0 0,0 0 0,0-1 0,-21-6 1,4 0 140,26 7-174,0 0 1,0 0-1,0 0 0,0-1 0,1 1 1,-1-1-1,0 1 0,1-1 1,-1 1-1,1-1 0,-1 0 1,1 0-1,0 0 0,0 0 1,0 0-1,0 0 0,0 0 0,-1-3 1,0 0-3,0-1 1,1 0-1,-1 0 1,1 0-1,0-12 1,3 13-35,1 1 1,-1 0-1,1-1 1,1 1-1,-1 0 1,0 1-1,1-1 1,0 0-1,5-2 1,-2-1-24,9-10 19,-13 14 34,0-1 1,0 1 0,0 0 0,1 0-1,-1 0 1,1 0 0,-1 0-1,1 1 1,0 0 0,0 0-1,0 0 1,0 0 0,7-1 0,-2-3 162,-21 10 182,-41 27-345,51-30-4,1 1 0,-1 0 0,1 0 0,-1 1 0,1-1 0,0 0 0,0 0 0,0 0 0,0 1 0,0-1 0,0 1 0,1-1 0,-1 1 0,1-1 0,0 1 0,0 4 0,-2 6-4,1-12 2,1-1 0,-1 0 0,1 1 0,-1-1 0,1 0 0,-1 0 1,1 1-1,-1-1 0,1 0 0,-1 0 0,0 0 0,1 0 0,-1 0 0,1 0 0,-1 0 1,0 0-1,1 0 0,-1 0 0,1 0 0,-1 0 0,1 0 0,-1 0 0,0-1 1,1 1-1,-1 0 0,1 0 0,-1-1 0,1 1 0,-1 0 0,1-1 0,-1 1 0,1-1 1,-1 0-1,0 0-26,0-20 52,1 17-21,0 1 1,0-1 0,-1 1 0,1-1-1,-1 1 1,0 0 0,0-1-1,0 1 1,0 0 0,-1 0 0,1 0-1,-1 0 1,0 0 0,0 0 0,0 0-1,0 1 1,0-1 0,-1 1-1,1-1 1,-1 1 0,0 0 0,0 0-1,1 0 1,-1 0 0,-1 1 0,1-1-1,0 1 1,0 0 0,0 0-1,-1 0 1,1 0 0,0 0 0,-4 1-1,-123-18 89,113 17-67,0 1 1,0 1-1,-1 0 1,1 1-1,-27 7 0,-76 15 42,94-21-51,0 2-1,0 0 0,0 2 0,1 1 0,0 1 1,-41 20-1,38-14-15,-36 14 0,-15 7 0,74-33-10,0 0 1,0 1-1,0-1 1,0 1 0,1 0-1,0 0 1,-1 1-1,1-1 1,1 1-1,-6 8 1,20-15-136,0 1 1,0 0-1,-1 0 1,1 1-1,12 2 1,5-1 49,26 1 61,-1-3 1,77-10-1,-124 9 89,1 1 1,0 0-1,0 0 0,0 1 1,0 0-1,-1 0 1,1 0-1,0 1 0,0 0 1,0 0-1,-1 1 1,11 3-1,-26-9 86,-1-1 0,1 1 0,-1 1 0,0 0 1,-20-4-1,-62-4 304,37 5-242,-98-7 245,-18-3-233,52 1-180,104 15-34,0 0-1,-1 0 1,1 2-1,-1 0 1,-28 7-1,37-7-4,-13 6-30,19-8 30,1 0 0,0 0 0,0 0 1,-1 0-1,1 1 0,0-1 0,-1 0 0,1 0 0,0 1 0,0-1 0,0 0 1,-1 0-1,1 1 0,0-1 0,0 0 0,0 1 0,0-1 0,-1 0 0,1 1 1,0-1-1,0 0 0,0 0 0,0 1 0,0-1 0,0 0 0,0 1 1,0-1-1,0 0 0,0 1 0,0-1 0,0 0 0,0 1 0,0-1 0,0 0 1,1 1-1,-1-1 0,0 0 0,0 1 0,0-1 0,0 0 0,1 1 0,-1-1 1,0 0-1,0 0 0,1 0 0,-1 1 0,0-1 0,0 0 0,1 1 0,10 2-285,121 37-181,44 11-448,-167-49 840,25 7-116,-33-8 194,0-1-1,0 1 1,0-1-1,0 1 1,0-1-1,0 1 1,0 0-1,0 0 1,0-1-1,0 1 1,0 0-1,0 0 1,-1 0-1,1 0 1,0 0-1,-1 0 1,1 0-1,0 0 1,-1 0-1,0 0 1,1 2-1,-1-2 4,0 0 1,0 0-1,-1-1 0,1 1 0,0 0 1,-1 0-1,1-1 0,-1 1 1,1 0-1,-1-1 0,1 1 0,-1-1 1,1 1-1,-1 0 0,0-1 0,1 1 1,-1-1-1,0 1 0,1-1 1,-1 0-1,0 1 0,0-1 0,0 0 1,1 0-1,-2 1 0,-29 9 48,26-9-40,-89 12 62,68-10-57,-1 0-1,1-2 1,-28-1-1,-14-1 18,-15 0 12,-92-14 0,19 1-2,134 13-50,0-1-1,0-1 1,1-1-1,-27-8 1,40 9-49,11 4-96,22 2-204,11-5 12,0 2 0,68 8 1,-68-4 270,-27-4 90,-1 1 0,0 0 0,1 0 0,-1 1 0,0 0 0,0 0 0,0 1 0,0 0 0,13 7 0,-21-10-13,0 0 0,0 0 0,0 0 0,0 0 0,1 0 0,-1 0 0,0 0-1,0 0 1,0 0 0,0 0 0,0 0 0,0 0 0,1 0 0,-1 1 0,0-1 0,0 0 0,0 0 0,0 0 0,0 0-1,0 0 1,0 0 0,0 0 0,0 0 0,0 1 0,1-1 0,-1 0 0,0 0 0,0 0 0,0 0 0,0 0 0,0 0-1,0 0 1,0 1 0,0-1 0,0 0 0,0 0 0,0 0 0,0 0 0,0 0 0,0 1 0,0-1 0,0 0 0,0 0-1,0 0 1,0 0 0,-1 0 0,1 0 0,0 0 0,0 1 0,0-1 0,0 0 0,0 0 0,0 0 0,0 0 0,0 0-1,0 0 1,-1 0 0,-11 2 113,-24-3-37,27 1-40,-318-24 832,202 14-504,-131 6-1,175 4-336,61 1-37,0 1 1,0 1 0,0 0-1,1 1 1,-26 10-1,23-8-42,-47 21-807,60-24 835,-1-1 0,1 0 1,0 0-1,-1-1 0,1 0 0,-15-1 1,8 0 1,-99 1 11,-102 8 14,202-7-7,-16 3 0,-1-2 0,1-1 0,-1-1 0,-41-5 0,72 3-2,-1 1 0,0 0 0,0-1 0,1 1 0,-1-1 0,0 1 0,1-1 0,-1 0 0,1 1 0,-1-1 0,1 0 0,-1 0 0,1 0 0,-1-1 0,1 1 0,0 0 0,0 0 0,0-1 0,0 1 0,0-1 0,0 1 0,0-1 0,0 1 0,0-1 0,0-1 0,0-3-7,0 0-1,0 0 1,0 0 0,1 1-1,0-1 1,1-6 0,-1 2 6,7-15 180,-2 5 108,-5 19-278,0 1 0,0-1 0,0 0 0,0 1-1,0-1 1,0 1 0,0-1 0,0 1 0,0-1 0,0 1 0,-1-1 0,1 1-1,0-1 1,0 1 0,0-1 0,-1 1 0,1-1 0,0 1 0,-1-1-1,1 1 1,0 0 0,-1-1 0,1 1 0,-1-1 0,1 1 0,-1 0 0,0-1-1,-20 0 156,-51-15-138,73 17-28,-1-1-1,0 0 1,0 0 0,0 0 0,1 0 0,-1 1-1,0-1 1,0 0 0,0 0 0,0 1 0,0-1-1,1 0 1,-1 0 0,0 0 0,0 1 0,0-1-1,0 0 1,0 0 0,0 1 0,0-1 0,0 0-1,0 0 1,0 1 0,0-1 0,0 0 0,0 1-1,0-1 1,0 0 0,0 0 0,-1 0 0,1 1-1,0-1 1,0 0 0,0 0 0,0 1 0,0-1-1,0 0 1,-1 0 0,1 0 0,0 1 0,0-1-1,0 0 1,-1 0 0,1 0 0,0 0 0,0 0-1,0 1 1,-1-1 0,1 0 0,0 0 0,0 0-1,-1 0 1,36 6-90,0-1 0,0-2-1,0-1 1,1-2 0,65-8 0,218-14 108,-107 12 436,52 0 117,37-2-382,-10-37 529,-252 41-431,36-12 138,-59 15-388,0 0 1,0 1-1,0 0 1,1 1-1,-1 1 1,1 1-1,29 2 1,-1 5-19,-14-2-9,0-1 0,33 0 0,-37-3 1,41 8 0,-5-1 6,-59-7-12,0 0-1,-1-1 1,1 1 0,-1-1 0,1 1 0,-1-1 0,1 0 0,-1-1 0,1 1 0,-1 0-1,0-1 1,0 0 0,0 0 0,0 0 0,0 0 0,0 0 0,0-1 0,-1 1 0,1-1-1,-1 0 1,0 1 0,4-7 0,-3 5-1,-2 3 1,0 0 0,1 0 1,-1 0-1,0 0 1,1 1-1,-1-1 0,0 0 1,1 1-1,-1-1 1,1 0-1,-1 1 0,1 0 1,0-1-1,-1 1 1,1 0-1,-1 0 0,1 0 1,0 0-1,1 0 0,32 7 21,-28-5-17,-7-2-4,1 0 0,-1 0-1,1 0 1,-1 0 0,0-1-1,1 1 1,-1 0 0,1 0 0,-1 0-1,1 0 1,-1 0 0,1-1-1,-1 1 1,0 0 0,1 0-1,-1 0 1,1-1 0,-1 1 0,0 0-1,1-1 1,-1 1 0,0 0-1,0-1 1,1 1 0,-1-1-1,0 1 1,0 0 0,1-1 0,-1 1-1,0-1 1,0 1 0,0-1-1,0 1 1,0-1 0,0 0-1,1 1 0,-1-1 1,0 1-1,0-1 0,0 1 1,0-1-1,0 1 0,1-1 1,-1 1-1,0 0 0,0-1 1,1 1-1,-1-1 0,0 1 0,1 0 1,-1-1-1,0 1 0,1 0 1,-1-1-1,1 1 0,-1 0 1,0-1-1,1 1 0,-1 0 1,1 0-1,-1 0 0,1 0 1,-1-1-1,1 1 0,-1 0 1,1 0-1,-1 0 0,1 0 1,-1 0-1,1 0 0,-1 0 0,1 0 1,-1 0-1,1 0 0,-1 1 1,1-1-1,-1 0 0,1 0 1,-1 0-1,0 0 0,1 1 1,-1-1-1,1 1 0,1 0 0,17 7 9,-19-8-9,1 0 0,-1 0 0,0 0 1,1 0-1,-1 0 0,1 0 0,-1 0 0,0 0 1,1 0-1,-1 0 0,1 0 0,-1 0 0,0 0 1,1 0-1,-1 0 0,0-1 0,1 1 0,-1 0 1,0 0-1,1 0 0,-1-1 0,0 1 0,1 0 1,-1 0-1,0-1 0,0 1 0,1 0 0,-1 0 1,0-1-1,0 1 0,0 0 0,1-1 1,-1 1-1,0-1 0,0 1 0,0-1 0,1 1 0,-1-1 0,1 0 0,0 1 0,-1-1 0,1 1 0,0 0 0,-1-1 0,1 1 0,0-1 0,0 1 0,-1 0 0,1 0 0,0-1 0,0 1 0,0 0 0,-1 0 0,1 0 0,0 0 0,0 0 0,0 0 0,-1 0 0,1 0 0,0 0 0,0 0 0,0 1 0,-1-1 0,3 1 0,28 8 0,-26-7 0,-5-2 0,30 6-5,-29-6 5,0 0 0,0 0 0,-1 0-1,1-1 1,0 1 0,-1 0 0,1 0 0,0 0 0,-1-1 0,1 1-1,0 0 1,-1-1 0,1 1 0,-1-1 0,1 1 0,-1-1 0,1 1 0,-1-1-1,1 1 1,-1-1 0,1 1 0,-1-1 0,0 1 0,1-1 0,-1 0-1,0 1 1,0-1 0,1 0 0,-1 1 0,0-1 0,0 0 0,0 0-1,0 1 1,0-1 0,0 0 0,0 1 0,0-1 0,0-1 0,27 0 26,-20-2-26,0 1 0,0-1 0,0-1 0,-1 1 0,0-1 0,6-6 0,-8 7 0,1 0 1,-1 1-1,0-1 0,1 1 0,0 0 0,0 0 1,0 0-1,0 1 0,0 0 0,0 0 0,0 0 1,1 1-1,5-2 0,-4 3 13,0 0-1,-1-1 1,1 0-1,0 0 1,-1-1-1,1 1 1,-1-1-1,1-1 1,-1 1-1,0-1 1,0-1-1,0 1 1,-1-1 0,10-7-1,-15 11-10,0-1 0,0 1 0,0-1-1,0 1 1,0 0 0,0-1 0,0 1 0,0-1 0,0 1 0,0 0-1,0-1 1,-1 1 0,1 0 0,0-1 0,0 1 0,0 0 0,0-1-1,-1 1 1,1 0 0,0-1 0,0 1 0,-1 0 0,1-1 0,0 1-1,-1 0 1,1 0 0,0-1 0,-1 1 0,1 0 0,0 0 0,-1 0-1,1 0 1,-1 0 0,1-1 0,0 1 0,-1 0 0,-22-10 12,-1 4-5,0 2 0,0 0 0,-1 2 0,1 1-1,-1 0 1,-27 5 0,33-1-9,0 2 0,0 0 0,-27 13 0,42-16 0,0 0 0,0 1 0,0-1 0,1 1 0,-1 0 0,-4 6 0,6-7 0,0 1 0,0-1 0,0 0 0,0 0 0,0-1 0,0 1 0,-1 0 0,1-1 0,-1 1 0,1-1 0,-1 0 0,1 0 0,-1 0 0,0 0 0,1 0 0,-7 0 0,9-1 0,-1 0 0,1 0 0,-1 0 0,0 0 0,1 0 0,-1 0 0,1 0 0,-1 0 0,0 0 0,1 0 0,-1 0 0,1 1 0,-1-1 0,1 0 0,-1 0 0,1 1 0,-1-1 0,0 0 0,1 1-1,0-1 1,-1 0 0,1 1 0,-1-1 0,1 1 0,-1-1 0,1 1 0,0-1 0,-1 1 0,1-1 0,0 1 0,0-1 0,-1 1 0,1-1 0,0 1 0,0 0 0,0-1 0,0 1 0,0-1 0,0 1 0,0 1-1,-1-1 1,1 1-14,20-9-118,16-9 123,-2-1-1,55-36 1,-53 30 22,2 1 0,56-24 0,-54 23 2,-37 20-7,1 1 0,-1-1 1,1 1-1,0 0 0,0 0 0,-1 0 0,1 1 1,1-1-1,-1 1 0,5-1 0,-48 3-1,0 2 0,0 2 0,1 1 0,-1 2 0,1 2 0,1 2 0,-51 22 0,71-28-7,0-1 0,-1 0 0,0-1 0,-36 3 0,37-6 0,1 1 0,-1 1 0,1 1 0,-1 0 0,-29 12 0,25-5 1,-2-2-1,1-1 1,-1 0-1,-1-2 1,-24 4-1,5-3 5,1 2-1,-72 24 0,102-27-4,1-1 0,0 2 1,0-1-1,-17 15 0,21-14-1,0-1 1,-1-1 0,0 0-1,0 0 1,-1 0 0,1-1-1,-1 0 1,-16 4 0,6-3-4,2 0-1,-1 1 1,-25 12 0,29-11 2,-1-1 0,0 0 0,-1-1 0,1-1 0,-31 5-1,28-8 3,-29 4-6,42-4 6,-1 0-1,0 0 1,1 0 0,-1-1 0,0 1 0,-8-2-1,-27 2 1,-18-3 0,39 3 0,0-1 0,0-1 0,-35-5 0,-8-1 0,59 7 0,1 0-1,0-1 0,-1 1 1,1-1-1,0 0 0,0 0 1,-1 0-1,1 0 0,0-1 1,0 1-1,0-1 0,1 0 1,-1 1-1,0-1 0,1-1 0,-1 1 1,1 0-1,-1-1 0,1 1 1,0-1-1,0 0 0,0 1 1,1-1-1,-1 0 0,1 0 1,-1 0-1,1 0 0,0-1 1,0 1-1,1 0 0,-1 0 1,0-1-1,1 1 0,0 0 1,0-1-1,0 1 0,0 0 0,1-1 1,-1 1-1,1 0 0,0-1 1,1-3-1,0 2-3,0 1 0,0 1 0,0-1 0,0 0 0,1 0 0,-1 1 0,1-1 0,0 1 0,0 0 0,0 0 0,1 0 0,-1 0 0,1 0 0,4-2 0,10-5-10,35-15 0,-33 17 17,34-7 36,-13 5 7,-10-2 5,39-11 55,-35 15-54,119-21 39,245-17-18,-217 25-27,-182 22-45,1-1 0,0 0-1,0 0 1,0 0 0,0 0 0,0 0 0,0 0 0,0-1 0,0 1 0,0 0 0,0 0 0,0-1-1,-1 1 1,1 0 0,0-1 0,0 1 0,0-1 0,-1 1 0,1-1 0,0 1 0,0-1-1,-1 0 1,1 1 0,0-1 0,-1 0 0,1 0 0,-1 1 0,1-1 0,-1 0 0,1 0-1,0-1 1,-1 0 0,2 1 1,-1 0 1,1 0-1,-1 0 0,1 1 0,0-1 0,-1 0 1,1 1-1,0-1 0,0 1 0,0-1 0,-1 1 0,1 0 1,0 0-1,0 0 0,0 0 0,0 0 0,-1 0 1,3 1-1,1-1 2,1 0-4,-1 0 0,0 1 0,1-1 0,-1 1 0,0 0 0,0 1 0,1-1 0,-1 1 0,5 2 0,-9-3 0,-8-1-2,0-1 6,-1 0-1,0 1 0,0 1 1,0-1-1,0 1 0,1 0 1,-11 4-1,2-1-1,0-1 1,0 0-1,0-1 1,0 0-1,-21-2 0,5 1 4,-194 15 62,65 9-37,-22 3-13,-53 3-4,47-5-14,89-11 0,57-8 0,-44 2 0,77-7-7,-16 0 21,26-2-16,0 1 1,-1-1-1,1 0 1,0 0-1,-1 0 0,1 0 1,0 0-1,0 0 1,-1 0-1,1 0 0,0 0 1,-1 0-1,1 0 1,0 0-1,0-1 0,-1 1 1,1 0-1,0 0 1,-1 0-1,1 0 0,0 0 1,0-1-1,-1 1 1,1 0-1,0 0 0,0 0 1,0-1-1,-1 1 0,1 0 1,0 0-1,0-1 1,0 1-1,0 0 0,0 0 1,-1-1-1,1 1 1,0 0-1,0 0 0,0-1 1,0 1-1,0 0 1,0-1-1,0 1 0,0 0 1,0-1-1,0 1 1,0 0-1,0 0 0,0-1 1,0 1-1,0 0 1,0-1-1,1 1 0,-1 0 1,0 0-1,0-1 1,10-4-6,118-37-6,-80 27 8,0 1 1,79-10-1,-49 10 3,156-32 20,-201 39-10,-6 0-5,0 1 0,45-3-1,-39 8 23,-31-1-5,-7-1 2,-41-4-3,-61 8-19,34 2 9,10-5 9,-3 0-14,-1 2 0,-128 18 1,164-13-5,-36 0 0,40-4 0,1 2 0,-29 5 0,50-6-1,0-1 1,0 1 0,0-1 0,0 2-1,0-1 1,0 0 0,1 1 0,-1 0-1,1 0 1,-6 5 0,12-7-9,1 0 0,0 0 0,0 0 1,0 0-1,-1-1 0,1 1 0,0-1 0,0 0 1,4 0-1,2 0 6,2 1-1,0-1 1,0 0-1,0-1 1,0 0-1,0-1 1,0 0-1,-1-1 1,13-5-1,-10 2 4,0 0 0,0 1-1,1 0 1,-1 1 0,1 0-1,0 1 1,0 1 0,19-1 0,115-16 36,-138 15-11,-10 3-24,-1 1 1,0-1-1,0 1 0,1-1 0,-1 1 1,0-1-1,0 1 0,0 0 0,1-1 1,-1 1-1,0 0 0,0 0 0,0-1 1,0 1-1,0 0 0,0 0 1,0 0-1,0 0 0,0 0 0,-1 1 1,-9-3 0,-18-1-116,-1 0 0,0 2 0,0 1 1,-57 8-1,27 11-96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03:03.347"/>
    </inkml:context>
    <inkml:brush xml:id="br0">
      <inkml:brushProperty name="width" value="0.35" units="cm"/>
      <inkml:brushProperty name="height" value="0.35" units="cm"/>
      <inkml:brushProperty name="color" value="#FFFFFF"/>
    </inkml:brush>
  </inkml:definitions>
  <inkml:trace contextRef="#ctx0" brushRef="#br0">118 29 2176,'7'-2'266,"1"0"0,-1 0 0,0 0-1,1 1 1,-1 0 0,1 0-1,12 1 1,16-2-91,-32 2-115,0-1 0,0 1 1,0 0-1,-1 1 0,1-1 0,0 1 1,0-1-1,0 1 0,0 0 0,-1 1 1,1-1-1,-1 1 0,1-1 0,-1 1 0,1 0 1,-1 0-1,4 3 0,-7-4-31,0 0 0,-1 0-1,1 0 1,0 0 0,0 0 0,-1 0-1,1 0 1,-1 0 0,1 0 0,-1 0-1,1-1 1,-1 1 0,1 0 0,-1 0-1,1-1 1,-1 1 0,0 0-1,0-1 1,1 1 0,-1-1 0,0 1-1,0-1 1,0 1 0,-1 0 0,-10 10 222,-5 13 73,10-11-135,-1-1 0,-1 0-1,0-1 1,-1 0 0,0-1 0,-12 10-1,-66 39 1181,83-56-1319,0 0 0,0-1 0,0 1 0,-1-1 0,1 0 1,-1 0-1,1-1 0,-1 0 0,-8 1 0,12-4-43,1-1-1,0 0 0,1 1 1,-1-1-1,0 0 0,1 1 1,-1-1-1,1 0 0,0 1 1,0-1-1,0 0 0,0 0 1,1 1-1,-1-1 0,1 0 1,1-4-1,2-1-12,0 0 0,0 0-1,0 0 1,1 0-1,1 1 1,-1 0 0,9-8-1,15-15 4,-23 24 66,-1-1 0,2 1-1,-1 0 1,10-6 0,-13 10 42,0 0 0,0-1 1,0 1-1,-1-1 0,1 1 0,0-1 0,-1 0 0,0 0 0,0 0 0,0-1 0,0 1 1,0 0-1,-1-1 0,1 1 0,-1-1 0,0 1 0,0-1 0,0 0 0,-1 0 0,1 1 1,-1-5-1,-2 8 76,-1 0 0,1 0 0,-1 1 1,1-1-1,-1 1 0,1 0 0,0-1 1,-1 1-1,-2 2 0,-17 9-21,-36 26 0,51-33-296,0 0 0,0 1 0,1 0 0,0 0 0,0 1 1,0 0-1,1 0 0,0 0 0,-6 12 0,6 14-401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03:16.534"/>
    </inkml:context>
    <inkml:brush xml:id="br0">
      <inkml:brushProperty name="width" value="0.35" units="cm"/>
      <inkml:brushProperty name="height" value="0.35" units="cm"/>
      <inkml:brushProperty name="color" value="#FFFFFF"/>
    </inkml:brush>
  </inkml:definitions>
  <inkml:trace contextRef="#ctx0" brushRef="#br0">168 98 1096,'-12'-6'4932,"21"9"-5024,18 9 194,-19-8-43,0-1 0,0 1-1,0-1 1,0-1-1,0 1 1,1-1 0,-1-1-1,1 0 1,-1 0-1,1 0 1,0-1 0,-1-1-1,10-1 1,22-1 282,6-2-146,-44 5-174,0-1 0,1 1 1,-1-1-1,0 0 1,0 0-1,0 0 0,0 0 1,0 0-1,0 0 0,0 0 1,0-1-1,0 1 0,0-1 1,2-2-1,4-4 375,-7 8-307,0-1 0,0 0 0,0 1 0,0-1 1,0 0-1,0 1 0,-1-1 0,1 0 0,0 0 1,0 0-1,0 0 0,-1 0 0,1 0 1,0 0-1,-1 0 0,1 0 0,-1 0 0,1 0 1,-1 0-1,0 0 0,0 0 0,1 0 1,-1-1-1,0 1 0,0 0 0,0 0 0,0 0 1,0-1-1,0 1 0,0 0 0,-1 0 1,1 0-1,0 0 0,-1 0 0,0-2 0,-1 1 34,-1-1-1,1 1 0,-1 0 0,0 0 0,0 0 1,1 0-1,-1 1 0,-1-1 0,1 1 0,0 0 1,0 0-1,0 0 0,-1 0 0,-5 0 0,-54-2 847,39 3-737,12 0-130,0 1 0,0 0 0,0 1 0,0 0 0,1 1 0,-1 1 0,-12 5 0,16-7-91,2 1-1,-1 1 1,0-1 0,1 1 0,-1 0 0,1 1 0,0-1-1,1 1 1,-1 1 0,1-1 0,0 1 0,-6 8 0,-3 8-5,8-13-2,0-1 1,1 1-1,0 0 1,-6 19-1,10-26-4,0 0 1,1 0-1,-1 1 0,1-1 0,0 0 0,0 1 0,0-1 0,0 0 0,0 1 1,0-1-1,1 0 0,-1 1 0,1-1 0,-1 0 0,1 0 0,0 1 0,0-1 0,0 0 1,0 0-1,1 0 0,-1 0 0,0 0 0,1-1 0,-1 1 0,1 0 0,3 2 1,2 2-11,1 0 0,1 0 0,11 6 0,-17-10 7,-1-1 0,1 0 1,0 1-1,-1-2 0,1 1 1,0 0-1,0 0 0,0-1 1,-1 1-1,1-1 0,0 0 1,0 0-1,0 0 0,0-1 1,0 1-1,4-1 0,113-39-13,-114 37 21,1 0-1,-1-1 1,0 0-1,0 0 1,0 0-1,0 0 1,-1-1-1,1 0 0,-1 0 1,-1-1-1,1 0 1,-1 1-1,0-1 1,0-1-1,0 1 1,-1-1-1,0 1 1,-1-1-1,3-8 1,-5 14-2,1-1 0,-1 0 1,1 0-1,-1 1 1,1-1-1,0 0 1,0 1-1,0-1 1,0 1-1,0-1 0,0 1 1,0 0-1,0-1 1,3-1-1,-3 3 2,0-1 0,0 0-1,0 0 1,0 0 0,-1 0-1,1-1 1,0 1 0,0 0-1,-1 0 1,1 0 0,0-1 0,-1 1-1,1-2 1,-1 2-1,0 0 0,-1 0 1,1 0-1,0 0 0,-1 0 0,1 0 1,0 0-1,-1 0 0,1 0 0,-1 1 1,0-1-1,1 0 0,-1 0 0,0 0 0,1 1 1,-1-1-1,0 0 0,0 1 0,0-1 1,1 1-1,-1-1 0,0 1 0,0-1 1,0 1-1,0-1 0,0 1 0,0 0 1,0 0-1,-2-1 0,-41-9 55,38 9-41,-8-2 5,-1 1-1,1 0 1,-1 1-1,0 1 1,1 0-1,-1 1 1,1 1-1,-1 0 1,1 1-1,0 1 1,0 0-1,0 1 1,1 0-1,-1 1 1,1 0-1,0 1 1,-13 10-1,-1 4-9,18-15-12,0 1 0,1 0 0,-14 14 0,19-17-1,0 0 0,1 0 0,-1 0 0,1 0 0,0 0 0,0 0 0,1 1 0,-1-1 0,1 1 0,0-1 0,0 1-1,0 6 1,0-5-1,1-1-1,-1 0 1,1 0-1,1 1 0,-1-1 1,1 0-1,-1 0 0,2 1 1,-1-1-1,0 0 1,1 0-1,3 6 0,-2-7-2,0-1-1,0 1 0,0-1 1,0 0-1,0 0 1,1 0-1,0 0 0,-1-1 1,1 1-1,0-1 0,0 0 1,1 0-1,-1 0 0,5 1 1,2 0-9,0 0-1,0 0 1,0-1 0,0 0 0,0-1 0,0 0-1,1-1 1,-1-1 0,21-2 0,-18-1-1,1 2 0,-1 0 0,23-1 0,-23 2-5,0 0 1,0-2 0,-1 0-1,0 0 1,1-1 0,-1-1-1,21-11 1,35-10-46,-63 24 67,0 0-1,0-1 1,0 1 0,0-1-1,0 0 1,-1-1 0,0 0-1,1 0 1,-1 0 0,-1 0-1,1-1 1,-1 1 0,1-1-1,-1 0 1,-1-1 0,1 1-1,-1-1 1,3-6 0,-5 11-1,-1 0 1,0 0-1,1 0 1,-1-1-1,0 1 1,1 0-1,-1 0 1,0 0-1,0-1 1,0 1-1,0 0 1,0 0-1,-1-1 1,1 1-1,0 0 1,0 0-1,-1 0 1,1-1 0,-1 1-1,1 0 1,-1 0-1,1 0 1,-1 0-1,0 0 1,0 0-1,1 0 1,-1 0-1,0 0 1,0 0-1,0 1 1,0-1-1,0 0 1,0 0-1,0 1 1,0-1-1,0 1 1,-2-1-1,-7-5 10,0 2-1,0-1 1,-12-3-1,18 7-6,-13-5 15,1 2 0,-1 0 0,0 0 0,0 2-1,0 0 1,-1 1 0,-21 2 0,26 0-16,1 0 1,-1 2-1,1-1 0,0 2 1,-1 0-1,1 0 1,1 1-1,-1 0 0,1 1 1,-18 13-1,-11 6 9,28-18-13,0 0 0,1 1 0,-15 12 0,18-11 1,0-1-1,0 1 1,1 0-1,0 1 0,1 0 1,-11 21-1,15-27-2,0 1 1,1 0-1,-1-1 0,1 1 1,0 0-1,0 0 0,0 0 1,1 0-1,-1 0 0,1 0 1,0 0-1,1 0 0,0 0 0,-1 0 1,1 0-1,1 0 0,-1 0 1,4 7-1,-3-9-2,1 1 0,-1-1 0,1 0 0,-1 0 0,1 0 0,0 0 0,0-1 0,0 1 0,1-1 0,-1 0 0,0 0 0,1 0 0,7 3 0,53 13-69,-52-16 57,14 4-6,0-2 0,0-1 0,1-2 0,-1 0 0,0-1 0,1-2 0,-1-1 0,0-1 0,35-9 0,-20 4-50,-31 8 39,0-1-1,1-1 0,16-5 0,-24 6 30,-1 1 0,1 0 0,0-1 1,-1 1-1,1-1 0,-1 0 0,0 0 0,0 0 0,1 0 0,-1 0 0,0-1 0,-1 1 0,1-1 0,0 1 0,-1-1 0,1 0 0,0-3 0,1-3 6,0 4 6,-1-1-1,0 0 1,0-1 0,-1 1 0,1 0-1,-1 0 1,0-7 0,-2 10-6,1 1 0,0 0 0,-1 0 0,1-1 0,-1 1 0,0 0 0,0 0 0,0 0 0,0 0 0,0 0 0,0 0 0,0 0 0,-1 1 0,1-1 0,-1 0 0,1 1 0,-1-1 0,0 1 0,1-1 0,-1 1 0,0 0 0,0 0 0,0 0 0,0 0 0,0 0 0,-4-1 0,-20-8 5,0 1 1,-49-9 0,62 16-6,1 0 0,-1 1 0,0 0 1,1 1-1,-1 0 0,0 1 0,0 1 0,-22 6 0,6 1 24,1-1 0,-2-1-1,-52 6 1,78-13-23,1 0 0,-1 1-1,0-1 1,1 1 0,-1 0 0,1 0 0,-1 0 0,1 0-1,-1 1 1,1 0 0,0-1 0,0 1 0,0 0 0,0 1-1,0-1 1,-4 4 0,4-2-2,0 0 0,1 0-1,0 0 1,-1 0 0,1 0-1,1 1 1,-1-1 0,1 1-1,-1-1 1,1 1 0,1 0 0,-2 6-1,1-5-3,1-1 0,-1 1 0,1 0 0,0 0 1,0-1-1,1 1 0,-1 0 0,1-1 0,0 1 0,1-1 0,0 1 0,0-1 0,0 1 0,0-1 0,1 0 0,0 0 0,0 0 0,0-1 0,0 1 0,1-1 0,0 1 0,0-1 0,0-1 0,1 1 0,-1 0 0,1-1 0,0 0 0,0 0 0,0 0 0,8 2 0,3 1-27,-1-2 0,1 0 0,0-1-1,0-1 1,29 1 0,21 3-163,-40-2 6,0-1 1,0-1-1,0-1 1,0-2-1,0 0 1,0-2-1,0 0 1,0-2-1,-1-1 1,0-1-1,38-16 1,-59 21 193,-1 0 0,1 0 0,-1 0 0,1 0 1,-1-1-1,0 1 0,0-1 0,0 0 0,0 0 0,0 0 1,-1 0-1,1-1 0,2-5 0,-4 8 1,-1 0 0,0 0-1,1 0 1,-1 0 0,0 0 0,0 0 0,1 0-1,-1 0 1,0 0 0,0 0 0,0-1-1,0 1 1,-1 0 0,1 0 0,0 0 0,0 0-1,-1 0 1,1 0 0,0 0 0,-2-2-1,1 1 5,-1 1-1,1-1 1,-1 1-1,1-1 1,-1 1-1,0 0 1,0 0-1,1 0 1,-1 0-1,0 0 1,0 0-1,0 0 1,0 0-1,-4 0 1,-3 0 2,1-1 0,0 2 0,-1-1 0,1 1 1,-10 1-1,-33-1 30,9-7 7,-42-4 86,78 10-123,0 1 0,0 0 0,0 0 0,0 1 0,0 0-1,0 0 1,1 0 0,-1 1 0,0 0 0,1 0 0,-7 3 0,-74 37 290,84-41-304,1-1 0,0 1 0,-1 0 0,1 0 0,0 0 0,0 0 0,-1 0 0,1 0 0,0 0 0,0 0 0,0 0 0,1 0 0,-1 1 0,0-1 1,0 0-1,1 1 0,-1-1 0,1 1 0,-1-1 0,1 1 0,-1-1 0,1 1 0,0-1 0,0 1 0,0-1 0,0 1 0,0-1 0,0 1 0,0-1 0,0 1 0,1-1 0,-1 1 0,1-1 0,-1 1 0,2 1 0,-1 0-8,1 0-1,-1 0 0,1 0 1,-1-1-1,1 1 1,0-1-1,0 1 0,1-1 1,-1 0-1,0 0 0,1 0 1,-1 0-1,1 0 1,0 0-1,-1-1 0,6 2 1,7 2-42,15 6-33,1-2 0,0-1 0,0-2 0,53 4 1,-15-9-10,76-10 1,-112 5 62,-1-1 0,0-2 1,-1-2-1,47-18 0,-42 13 41,-23 10 7,-1-1-1,1-1 1,-1 0-1,1 0 1,-2-1-1,1-1 0,14-12 1,-14 8 40,-8 7 0,0 1 0,1-1 0,-1 1 0,1 1 0,0-1 0,7-4 0,-11 8-50,-1 0 1,1 0-1,-1 0 1,1 0-1,-1 0 0,1-1 1,-1 1-1,1 0 1,-1 0-1,1-1 0,-1 1 1,0 0-1,1-1 0,-1 1 1,1 0-1,-1-1 1,0 1-1,0 0 0,1-1 1,-1 1-1,0-1 1,0 1-1,1-1 0,-1 1 1,0-1-1,0 1 1,0-1-1,0 1 0,1-1 1,-1 1-1,0-1 1,0 1-1,0-1 0,0 1 1,0-1-1,-1 1 1,1-1-1,0 1 0,0-1 1,0 1-1,0 0 1,0-1-1,-1 1 0,1-1 1,0 1-1,0-1 0,-1 1 1,0-1-1,0 0 6,0-1-1,0 1 1,-1 0-1,1 0 1,0 0-1,-1 0 1,1 0-1,-1 0 0,0 0 1,1 1-1,-1-1 1,0 1-1,-3-2 1,-16 1 68,0 2 1,0-1-1,0 2 1,-30 7-1,42-8-63,-31 8 34,27-6-28,0 0 0,-24 1 0,28-4-18,0 1-1,0 0 0,1 0 1,-1 1-1,1 0 1,-1 0-1,1 1 0,0 0 1,-12 7-1,17-8-4,-1 0-1,1 0 0,0 1 1,0 0-1,0-1 0,0 1 1,0 0-1,0 0 0,1 1 1,0-1-1,-1 1 0,1-1 1,1 1-1,-1-1 0,0 1 1,1 0-1,0 0 1,0 0-1,0 0 0,0 0 1,1 0-1,-1 5 0,1-3-9,0 1 0,0 0 0,1 0 0,-1 0-1,1 0 1,1 0 0,3 11 0,-3-14 1,0 0 0,0 0 0,1 0 0,-1-1 0,1 1 0,0-1 0,0 0 0,0 0 0,0 0 0,0 0 0,1 0 0,-1-1 0,1 1 1,4 1-1,1 2-38,0-1 1,0 0 0,1 0 0,0-1 0,0 0 0,0-1-1,0 0 1,0-1 0,1 0 0,-1-1 0,1 0 0,0 0 0,17-2-1,46-7-505,-36 5 342,0-2-1,-1-1 1,55-17-1,-49 7 124,0 0 0,91-22 0,-125 36 85,-6 2 7,0-1-1,0 1 0,0-1 0,0 1 0,1-1 0,-1 0 1,0 0-1,-1-1 0,1 1 0,0-1 0,0 1 0,0-1 0,-1 0 1,1 0-1,-1 0 0,5-5 0,-1 0 72,-4 5-52,0 0-1,0 0 1,0 0 0,-1 0-1,1-1 1,-1 1 0,1 0 0,1-5-1,-3 6-7,0 0 0,0 0 0,0-1 0,0 1 0,0 0 0,0 0 0,-1-1 0,1 1 0,0 0 0,-1 0 0,1 0 0,-1 0 0,1-1 0,-1 1 0,1 0 0,-1 0 0,0 0 0,1 0 0,-1 0 0,0 0 0,0 1 0,0-1 0,0 0 0,-1-1 0,-4-2 45,0 0 0,0 0 0,0 1 0,0-1 0,-1 2 0,0-1 1,1 0-1,-1 1 0,0 1 0,-12-3 0,-13 0 44,-34 1 1,45 2-65,-8 2 1,0 0-1,-1 3 1,1 0-1,-44 13 1,42-10-27,28-6-18,-1 1 0,1-1 0,0 0 1,-1 1-1,1 0 0,0 0 0,0 0 1,0 0-1,0 0 0,1 1 0,-1-1 1,0 1-1,1 0 0,0 0 0,0 0 1,0 0-1,0 0 0,0 0 0,1 1 1,-1-1-1,-1 4 0,3-4-5,-1 0 1,0-1-1,1 1 0,-1 0 1,1-1-1,0 1 0,0 0 1,0-1-1,0 1 0,0 0 1,0 0-1,1-1 0,0 1 1,-1-1-1,1 1 0,0 0 1,0-1-1,0 1 0,1-1 1,-1 0-1,1 1 0,-1-1 1,1 0-1,0 0 0,-1 0 1,1 0-1,0 0 0,1-1 1,1 3-1,4 0-30,1 1 1,-1-1-1,1 0 0,-1-1 1,1 0-1,0-1 1,0 1-1,0-2 0,13 2 1,6-2-57,49-4 0,-45 1 88,-2-1-7,0-1-1,0-1 1,-1-1-1,0-2 1,0-1-1,-1-2 1,0 0 0,-1-2-1,0-1 1,38-26-1,-49 30 13,-2 1 54,-1 0 0,1 0 0,-1-2 0,22-22 0,-34 32-37,1-1 1,0 0-1,-1 0 0,1 0 1,-1 0-1,1-1 0,-1 1 1,0 0-1,0 0 1,0-1-1,-1 1 0,1-1 1,0 1-1,-1-1 0,1 1 1,-1-1-1,0 1 0,0-1 1,0 1-1,0-1 1,-1 1-1,1-1 0,-1 1 1,1-1-1,-1 1 0,0-1 1,0 1-1,0 0 1,0-1-1,0 1 0,-1 0 1,1 0-1,-1 0 0,1 0 1,-1 0-1,0 0 0,0 0 1,0 1-1,-2-3 1,-7-3 45,1-1 1,-1 1-1,0 1 1,-1 0-1,0 1 1,-12-5-1,-73-18 118,53 19-102,0 2 0,0 2 0,-77 0 0,-131 26 0,247-20-80,1-1-1,-1 1 0,1 0 0,0 0 0,-1 1 0,1-1 0,0 1 0,0 0 1,0 0-1,0 0 0,1 1 0,-8 5 0,10-7-1,0 1 1,0 0-1,-1 0 0,1 0 1,1 0-1,-1 0 0,0 0 0,0 0 1,1 0-1,-1 0 0,1 0 1,-1 0-1,1 0 0,0 0 1,0 0-1,0 0 0,0 0 0,1 1 1,-1-1-1,0 0 0,1 0 1,-1 0-1,1 0 0,0 0 1,0 0-1,0 0 0,0-1 1,1 4-1,1-2-5,0 1 0,-1-1 0,1 1 0,0-1 0,0 0 0,1 0 0,-1-1 0,1 1 0,-1-1 1,1 1-1,0-1 0,0 0 0,0-1 0,0 1 0,0-1 0,1 1 0,4 0 0,12 2-21,0-1-1,27 1 1,-28-2 28,-15-2-2,23 3-4,44-3 1,-61-1 4,1 0 0,-1-2 0,0 1 0,0-1 0,0-1 0,18-8 0,130-75 27,-154 85-23,-1 0 0,0 0 0,0-1 0,0 0-1,0 0 1,0 0 0,-1 0 0,1 0 0,-1-1 0,0 0 0,0 0-1,0 1 1,0-2 0,-1 1 0,0 0 0,0 0 0,0-1 0,2-8-1,0 2 17,-3 9-15,-1 0 0,1 0 0,0-1 0,0 1 0,-1 0 0,1 0 0,-1 0-1,0-1 1,1 1 0,-1 0 0,0-1 0,0 1 0,-1 0 0,1 0 0,0-1 0,-1 1 0,0 0 0,1 0 0,-1 0 0,0 0 0,0 0 0,0 0-1,0 0 1,0 0 0,-1 0 0,1 0 0,-1 0 0,1 1 0,-1-1 0,0 1 0,-2-3 0,-5-3 31,1 1 1,-2 0-1,1 0 1,-1 1-1,0 0 1,0 1-1,0 0 1,-15-4-1,-86-16 281,49 18-190,0 2 0,-1 4 0,-70 7 0,107-5-114,0 1-1,-1 1 0,-28 9 1,52-12-13,0 1 0,0 0-1,0 0 1,0 0 0,0 1 0,0-1 0,0 1 0,1 0 0,0-1 0,-1 1 0,1 0 0,0 1 0,0-1-1,1 0 1,-1 0 0,1 1 0,-1-1 0,1 1 0,0-1 0,0 1 0,1 0 0,-1-1 0,1 1 0,0 6-1,-1-5-4,1 1-1,0-1 1,0 1-1,0 0 0,1-1 1,0 1-1,0-1 1,0 1-1,1-1 0,0 1 1,0-1-1,0 0 1,0 0-1,1 0 0,6 9 1,-1-7-34,0-1 0,0 0 0,0-1 0,0 0 0,1 0 0,0 0 0,0-1 0,0-1 0,16 5 0,-11-5-16,0 0-1,1 0 1,-1-2 0,1 0 0,27-1-1,-18-3 27,0-1 0,0-1 0,0-1 0,-1-1 0,0-1 0,0-1 0,27-15 0,-45 21 30,-1 0 1,1 0-1,-1-1 0,0 1 0,0-1 1,0 0-1,0-1 0,-1 1 1,4-6-1,-5 8 1,-1-1 1,1 0 0,0 0-1,-1 0 1,0-1 0,0 1-1,0 0 1,0 0-1,0-1 1,-1 1 0,1 0-1,-1-1 1,0 1 0,0 0-1,0-1 1,-2-5 0,1 3 12,-1 1 0,0-1 0,0 0 0,-1 0 0,1 1 0,-1 0 0,0-1 0,-1 1 0,1 0 0,-1 1 0,0-1 0,0 1 0,-1 0 0,1 0 0,-7-5 0,-2 2 38,-1 0 0,1 1 1,-1 0-1,-1 1 0,-15-4 1,-22-2 13,1 3-1,-1 1 1,0 3 0,-58 3 0,56 0-9,33 2-50,0 0 1,0 2-1,0 1 1,1 0-1,-1 1 0,1 2 1,0 0-1,-28 14 1,44-19-10,0-1 1,1 1 0,-1 0 0,1 0-1,-1 1 1,1-1 0,0 1-1,0-1 1,0 1 0,0 0-1,1 0 1,-1 0 0,1 1 0,0-1-1,0 1 1,-3 5 0,5-7-2,-1 1 1,1-1-1,0 0 0,0 0 1,-1 0-1,2 1 1,-1-1-1,0 0 1,0 0-1,1 0 1,-1 1-1,1-1 0,0 0 1,-1 0-1,1 0 1,0 0-1,0 0 1,1 0-1,-1 0 1,0-1-1,1 1 0,-1 0 1,1-1-1,-1 1 1,1-1-1,0 1 1,-1-1-1,1 0 1,0 0-1,4 2 0,3 2-10,0-1-1,0 0 1,0 0-1,1-1 1,-1 0 0,1-1-1,11 2 1,73 2-127,-34-3 73,-47-1 55,0-2 0,0 1 0,0-1 0,0-1 0,0-1-1,0 0 1,-1 0 0,1-1 0,0-1 0,-1 0-1,0-1 1,0 0 0,0-1 0,-1 0 0,20-14 0,-27 15 13,1-1 1,-1 1-1,0-1 1,0 0-1,-1 0 1,0 0-1,0-1 0,-1 1 1,1-1-1,-1 1 1,-1-1-1,1 0 1,0-11-1,-2 17-1,0-1 0,-1 0-1,1 1 1,-1-1 0,1 1-1,-1-1 1,0 0 0,1 1-1,-1-1 1,0 1 0,0 0-1,0-1 1,0 1 0,0 0-1,-1 0 1,1-1 0,0 1-1,0 0 1,-1 0 0,1 0-1,-3-1 1,-38-16 1,33 14 1,-7-2 0,-1 1 0,1 1 0,-1 0-1,0 1 1,0 0 0,0 2 0,0 0-1,0 1 1,0 1 0,0 0 0,0 1 0,-19 5-1,8 5 7,27-12-9,0 1 0,0-1 1,0 1-1,0-1 0,0 1 0,0-1 0,0 1 1,0 0-1,0-1 0,0 1 0,0 0 0,1 0 1,-1 0-1,0 0 0,1 0 0,-1 0 0,0 0 1,1 0-1,-1 0 0,1 0 0,0 0 0,-1 0 0,0 2 1,3 1-3,-1 0 1,1 1-1,-1-1 1,1 0 0,0 0-1,0 0 1,1 0-1,-1-1 1,1 1-1,0-1 1,0 1 0,7 5-1,-3-4-4,0 0 0,0 0 0,1-1 0,0 0 0,0 0 0,10 3 0,13 2-21,0-1 0,57 6-1,-75-13 25,234 25-110,-196-24 68,-1-2 0,100-13 0,179-52-57,-314 63 105,0 0 0,0 2 0,1 0 0,25 3 0,15 1-2,-55-2 1,1 1 1,-1-1-1,0 1 1,0-1-1,0 1 1,0-1-1,-1 1 0,1-1 1,-1 1-1,1 4 1,-1-4 0,1 1-2,0-1-1,-1 1 1,0 0-1,0 0 0,0-1 1,0 1-1,0 0 1,-1-1-1,0 1 1,0 0-1,0-1 0,0 1 1,0-1-1,-1 1 1,1-1-1,-1 0 1,0 0-1,0 1 0,-3 2 1,-4 8 0,5-9-1,-1 0 0,0 0 0,-1 0 0,1-1 0,-1 0 0,0 0 0,0 0 0,0-1 0,-8 4 0,-7 4 0,17-9-1,-1 0 1,1 0 0,0 0 0,-1-1 0,1 0-1,-1 0 1,0 0 0,1-1 0,-1 1-1,1-1 1,-9-1 0,-56-10-4,25 3 3,37 6-2,0 1 1,-1-1 0,1 0-1,0-1 1,0 1 0,1-1-1,-1-1 1,1 1 0,-1-1-1,-9-8 1,14 11 1,1-1-1,-1 1 1,0-1 0,1 1 0,-1-1-1,1 0 1,0 0 0,-1 0 0,1 0-1,0 0 1,0 0 0,0 0 0,0 0-1,1 0 1,-1 0 0,1 0 0,-1-1-1,1 1 1,0 0 0,-1 0 0,1-1-1,1 1 1,-1 0 0,0-1 0,0 1-1,1 0 1,-1 0 0,1 0 0,0-1-1,0 1 1,0 0 0,0 0 0,0 0-1,0 0 1,0 0 0,1 1 0,2-4-1,4-3-6,1 0-1,0 1 1,1 0-1,0 0 1,0 1-1,0 1 1,0-1-1,1 2 1,0-1-1,0 2 1,0-1-1,1 2 1,22-4 0,0 5 8,1 0 0,-1 2 0,0 2 0,63 13 0,-45-7 2,-47-9-1,1 1 1,-1 1-1,1-1 0,-1 1 1,0 0-1,0 0 0,0 0 1,0 1-1,0 0 0,6 5 0,-9-7-1,-1 0 0,0 0 0,0 0 0,-1 0 0,1 0 0,0 0 0,0 1 0,0-1 0,-1 0 0,1 1 0,-1-1-1,1 0 1,-1 1 0,1-1 0,-1 1 0,0-1 0,0 3 0,0-2 0,0 0 0,-1 0 0,1 0-1,-1 1 1,0-1 0,1 0 0,-1 0 0,0 0 0,0 0 0,-1 0-1,1 0 1,0-1 0,-1 1 0,-2 3 0,-5 3-3,0 0-1,0 0 1,-20 11-1,1-1 5,19-11-1,0 0 0,-1-1 0,0-1 0,0 1 0,0-2 0,0 1 0,-1-1 0,0-1 0,0 0 0,0-1 0,0 0 0,0 0 0,-1-1 0,-14-1 0,-149-25 11,118 15-4,38 7-4,0-1 1,1-1-1,0-1 0,0-1 0,-17-9 1,26 12-2,1 0 1,0-1-1,1 0 1,-1-1 0,1 1-1,0-2 1,0 1 0,1-1-1,0 0 1,0 0-1,1 0 1,-8-14 0,12 20-5,1-1 1,-1 0-1,0 0 1,1 1-1,0-1 1,-1 0-1,1 0 1,0 0 0,0 1-1,0-1 1,0 0-1,1 0 1,-1 0-1,0 1 1,1-1-1,-1 0 1,1 0 0,-1 1-1,1-1 1,0 0-1,0 1 1,0-1-1,0 1 1,0-1 0,0 1-1,0 0 1,1-1-1,-1 1 1,0 0-1,1 0 1,-1 0-1,1 0 1,-1 0 0,1 0-1,2-1 1,8-4-13,0 0 0,1 0 0,23-6 0,-23 8 11,11-4-7,0 1 0,1 0 1,0 2-1,0 1 0,0 1 1,28 1-1,15 4 2,104 16 1,-139-13 8,-1 3-1,0 1 1,0 1 0,-1 1 0,32 17-1,-58-25 1,0 0 0,0 0 0,0 0-1,0 0 1,-1 1 0,1-1 0,-1 1 0,0 1 0,0-1-1,0 0 1,-1 1 0,0 0 0,0 0 0,0 0 0,0 0-1,3 10 1,-6-12-1,1 1 0,-1-1 0,1 1 0,-1-1 1,0 1-1,0-1 0,-1 1 0,1-1 0,-1 0 0,0 1 0,1-1 0,-2 1 0,1-1 0,0 0 0,-1 0 0,1 0 0,-1 0 0,0 0 1,0 0-1,0 0 0,0 0 0,-1-1 0,1 1 0,-1-1 0,0 0 0,1 0 0,-6 3 0,-5 5 4,0-1-1,-1 0 1,-1-1-1,0 0 1,0-1 0,0-1-1,-1 0 1,1-1-1,-2-1 1,1-1-1,-31 4 1,-120-15 15,102 3-13,65 5-6,-11-1 3,0 1-1,0-2 0,0 1 1,0-2-1,-19-5 1,28 7-5,0 0 1,0 0 0,0 0 0,0-1-1,0 1 1,1 0 0,-1-1 0,0 1 0,1-1-1,-1 1 1,1-1 0,-1 0 0,1 0 0,0 0-1,0 1 1,0-1 0,0 0 0,0 0-1,0-1 1,1 1 0,-1 0 0,1 0 0,-1 0-1,1 0 1,0-1 0,0 1 0,0 0-1,0 0 1,0 0 0,0-1 0,1 1 0,-1 0-1,1 0 1,-1 0 0,1 0 0,1-3 0,1 0-10,-1-1 0,1 1 1,0 0-1,0 0 1,1 0-1,0 1 0,0 0 1,0-1-1,0 1 1,0 0-1,1 1 0,0-1 1,0 1-1,0 0 1,0 0-1,8-3 1,4-1-11,1 1 0,0 0 0,-1 1 0,20-3 0,12 1 4,0 1-1,84 2 0,-106 5 19,0 2 0,0 0 0,-1 2 0,1 0 0,-1 2 0,40 16 0,-60-20 1,0 0 0,0 1 0,0 0 0,-1 0 0,0 0 0,1 0 0,-2 1 0,1 0 0,0 0 0,-1 0 0,0 0 0,0 1 0,-1 0 0,1 0 0,-1 0 0,2 7 0,-3-9 0,-1 0 0,0 0 0,0 0 0,0 0 0,-1 1 0,1-1 0,-1 0 0,0 0 0,0 0 0,0 1 0,-1-1 0,0 0 0,0 0 0,0 0 0,0 0 0,0 0 0,-1 0 0,0 0 0,0 0 0,0 0 0,0-1 0,0 1 0,-1-1 0,0 0 0,1 0 0,-7 5 0,2-3 0,0 0 0,0 0-1,-1-1 1,-8 4 0,-21 12 14,9 1-4,20-13-11,-1-1 0,0-1 0,-1 1 0,1-2 0,-1 1 0,0-1-1,-1-1 1,-15 5 0,-20 1 15,-87 5 0,66-9-5,60-5-10,-1 0-1,1 0 1,-1-1 0,1 0 0,-1 0 0,1-1 0,-1 0-1,1 0 1,-1-1 0,1 0 0,0 0 0,0-1 0,0 0-1,0 0 1,-11-8 0,16 10-5,1 0 0,0-1 0,0 1 0,0-1 0,0 1 0,0-1 0,1 0 0,-1 1 0,0-1 0,1 0 0,-1 0 0,1 1 0,0-1 0,-1 0 0,1 0 0,0 0 0,0 1 0,0-1 0,1 0 0,-1 0 0,0 0 0,1 1 0,-1-1 0,1-2 0,1-2-19,0 1 1,0-1-1,0 0 0,1 1 1,5-10-1,-2 8-3,1 0 1,0 0-1,-1 1 0,2 0 1,-1 0-1,1 0 0,0 1 1,0 0-1,0 1 0,1 0 1,0 0-1,18-5 0,-5 4 14,0 0-1,1 1 0,0 1 0,27 0 1,-27 3 13,0 1 0,0 1-1,0 2 1,-1 0 0,1 1 0,-1 1 0,-1 1 0,1 1 0,37 19 0,-56-25 0,0 0 1,0 0-1,0 0 1,-1 1-1,1-1 1,0 1-1,-1 0 1,0-1-1,0 1 1,0 0-1,0 0 1,0 0-1,-1 1 1,2 3-1,-2-5-1,0 0 1,0 0-1,-1 1 1,1-1-1,-1 0 0,0 1 1,0-1-1,0 0 1,0 1-1,0-1 0,0 0 1,0 0-1,-1 1 1,1-1-1,-1 0 0,0 0 1,0 1-1,0-1 1,0 0-1,0 0 0,0 0 1,0 0-1,-1 0 1,-1 2-1,-7 4 5,0 1 1,0-1-1,-1-1 1,0 0-1,0-1 1,-23 10-1,7-6 16,1 0-1,-38 6 1,37-12 2,-1-1-1,0-1 1,1-1 0,-1-2-1,0-1 1,-49-9 0,61 8-19,-1 1 1,1 1-1,-1 0 1,1 1-1,-25 4 0,32-5-54,7-1 4,10-3-2,1 1 11,0-1-1,0 0 1,-1-1-1,10-7 0,-12 8 16,1 1-1,-1 0 1,1 1-1,0 0 1,0 0-1,0 0 1,14-2-1,5-4-10,-13 6 33,0 1 0,0 0-1,0 0 1,0 2 0,0-1 0,0 2-1,0-1 1,0 2 0,0 0 0,0 0 0,22 8-1,-29-7 5,0-1 0,-1 1 0,1 0 0,-1 1 0,0-1 0,0 1 0,5 5 0,-8-8-3,-1 0 0,0 0 1,1 0-1,-1 1 0,0-1 0,0 0 1,0 1-1,0-1 0,0 1 0,0-1 0,-1 1 1,1-1-1,0 1 0,-1 0 0,1-1 1,-1 1-1,0 0 0,1-1 0,-1 1 0,0 0 1,0 0-1,0-1 0,0 1 0,-1 0 1,1 0-1,0-1 0,-1 1 0,1 0 0,-1-1 1,1 1-1,-1 0 0,-1 1 0,-4 6 12,4-4-8,-1-1 0,0 1-1,0-1 1,-1 0 0,1 0 0,-1 0-1,0 0 1,0 0 0,0-1 0,0 0-1,0 0 1,-7 4 0,-4-2 1,0 0 1,-1-1-1,1 0 1,-1-2-1,1 0 1,-1 0-1,0-1 1,0-1-1,0-1 0,1 0 1,-1-1-1,0-1 1,1 0-1,0-1 1,-1-1-1,2 0 1,-20-10-1,32 14-6,0 0 1,0 0-1,0 0 0,0 0 0,0-1 1,0 1-1,0-1 0,0 1 0,1-1 0,-1 1 1,0-1-1,1 0 0,0 0 0,-1 0 1,1 0-1,0 0 0,0 0 0,-1-2 1,2 0-9,0 1 1,0-1 0,0 1 0,1 0 0,-1-1-1,1 1 1,0 0 0,0-1 0,0 1 0,2-5-1,-1 4 3,1 1 1,-1-1-1,1 1 0,-1-1 0,1 1 0,0 0 0,0 0 0,0 0 0,0 1 1,1-1-1,-1 1 0,1-1 0,0 1 0,0 0 0,-1 1 0,1-1 0,0 1 0,0 0 1,1 0-1,-1 0 0,6-1 0,13-1-6,0 1 0,38 2 0,-57 0 10,49 4 6,-1 2 0,87 22 1,-106-21 3,23 3 35,-55-10-43,0 1-1,0 0 1,-1-1-1,1 1 0,0 0 1,-1-1-1,1 1 1,0 0-1,-1 0 0,1 0 1,-1 0-1,1-1 1,-1 1-1,0 0 1,1 0-1,-1 0 0,0 0 1,1 0-1,-1 0 1,0 0-1,0 0 0,0 0 1,0 0-1,0 0 1,0 0-1,0 0 1,0 0-1,-1 2 0,-6 28 4,4-28-7,0-1 0,-1 1 0,1-1-1,-1 1 1,0-1 0,1 0 0,-1 0 0,0-1-1,0 1 1,-8 1 0,-46 7-60,25-9 55,0-1 0,-1-2 0,1-1 0,0-2 0,0-1 0,1-1 0,-55-21 0,82 26 10,-1 0 0,0-1 0,1 0 0,0 0 1,0 0-1,0-1 0,-6-5 0,10 8-4,1 1 0,-1-1 0,0 0 0,0 0 0,1 1 0,-1-1 0,0 0-1,1 0 1,-1 0 0,1 0 0,-1 0 0,1 0 0,0 0 0,-1 0 0,1 0 0,0 0 0,0 0 0,0 0 0,-1 0-1,1 0 1,0 0 0,0 0 0,1 0 0,-1 0 0,0 0 0,0 0 0,0 0 0,1 0 0,-1 0 0,0 0 0,1 0 0,-1 0-1,1 0 1,0 0 0,-1 0 0,1 0 0,-1 1 0,1-1 0,0 0 0,0 0 0,0 1 0,-1-1 0,1 0 0,0 1-1,0-1 1,0 1 0,0-1 0,0 1 0,0 0 0,0-1 0,2 1 0,9-4-21,1 1 1,0 0-1,-1 1 0,1 1 1,0 0-1,0 0 1,22 3-1,-19-2 8,169-3-34,77 4 35,-200 0 13,38 5 21,-91-5-13,0 0 1,-1 1 0,1 0 0,-1 1-1,0 0 1,0 0 0,0 1-1,13 7 1,-17-5 43,-13-4-21,-26-3-4,17 0-14,-139-15 17,102 8 16,-86-1 0,-10 3 156,70 2-93,64 5-104,21 3-26,30 5-39,250 37-31,-261-45 100,1 0-1,-1-1 1,1-1 0,-1-1-1,39-9 1,-60 10-7,1 1 1,-1 0 0,0 0-1,1 0 1,-1 0 0,0 0 0,1 0-1,-1 1 1,0-1 0,4 2-1,-2 4-1,-18 1 0,-19 0-2,0-2-1,-1-1 1,1-1-1,-1-2 1,-34-3 0,23 1 0,-502 6 20,539-6-18,-1 1-1,1 0 1,0 0 0,-1 1 0,1 1 0,-1-1 0,1 1-1,0 1 1,0-1 0,0 1 0,0 1 0,1-1 0,-1 1-1,1 1 1,0-1 0,-10 10 0,14-13-10,0 2 6,16 2-105,26 3 47,0-1 0,74 3 0,-47-10 52,-32 1 17,1-2 1,0-1-1,34-7 1,-45 8 17,-23 1-21,1 0-1,0 0 1,-1 1-1,1-1 0,-1 0 1,1-1-1,0 1 1,-1 0-1,1 0 0,-1-1 1,1 1-1,0-1 0,-1 1 1,1-1-1,2-1 1,-3 1 12,-8 1 3,1 0-20,-191-4-28,178 5 31,0 0 1,1 1-1,-31 8 0,32-6 2,1-1 0,-1 0 0,0-1 0,-27-1 0,30-3-4,-1-1-22,14 3-1,6 4-9,3-2 5,0 0 0,0 0-1,0-1 1,-1 0 0,2 0 0,-1 0-1,0-1 1,0-1 0,14-1 0,5 0-29,268 10-120,-84 2 105,47-13-230,-181 1 239,-48 3 109,0-2 0,0 0 0,37-9 0,-61 8 58,-7 1-32,-15-1 3,-47-2-79,14 2 25,-222 4 78,234-8-105,33 2-54,22 5-7,-6 0 38,165 12-232,220 7 276,-379-18-5,52 1 27,-62-3-17,-1 0 1,0-1-1,1 1 0,-1-2 1,0 1-1,0 0 1,11-5-1,-5 2 149,-10 3-94,-7-1-8,1 0-46,-14-5 21,0 1-1,-1 1 0,0 1 1,0 0-1,-31-1 0,-98 6 59,58 1 22,88-2-120,-45-3 66,44 3-68,1-1 0,-1 1-1,0-1 1,1 0 0,-1 0-1,1 0 1,0 0 0,-1 0-1,1 0 1,0-1 0,0 1-1,0-1 1,0 0 0,-2-2-1,6 4-6,0-1-1,0 1 1,0-1-1,0 1 1,0 0-1,0 0 0,0 0 1,0 0-1,0 1 1,0-1-1,0 0 1,2 1-1,29 8-7,0-2-1,0-2 1,1 0-1,0-3 1,34-1-1,124 2 25,-49 1 4,-98-11 6,-40 5-15,1 1 1,-1 0 0,1 0 0,-1 0 0,1 1 0,10 0-1,-2 3 0,21 4 36,-34-6-40,0-1 0,0 0 0,-1 0 1,1 0-1,0 0 0,0 1 1,-1-1-1,1 0 0,0 0 0,0 0 1,-1-1-1,1 1 0,0 0 1,0 0-1,-1 0 0,1 0 1,0-1-1,0 1 0,-1 0 0,1-1 1,0 1-1,-1-1 0,1 1 1,0-1-1,-1 1 0,1-1 0,-1 1 1,1-1-1,0 0 0,-1 0 0,0 1-1,0-1 0,1 0 0,-1 1 1,0-1-1,0 1 0,1-1 1,-1 1-1,0-1 0,1 1 0,-1-1 1,1 1-1,-1-1 0,0 1 1,1 0-1,-1-1 0,1 1 0,-1 0 1,1-1-1,0 1 0,-1 0 1,1 0-1,-1-1 0,1 1 1,-1 0-1,1 0 0,1 0 0,22 0 8,-6 1-12,0 1 0,0 1 0,32 10 0,-20-4 3,-19-10 3,-11 1-1,0-1-1,0 1 1,0 0-1,0-1 1,0 1-1,1 0 1,-1-1-1,0 1 0,0 0 1,0-1-1,0 1 1,0 0-1,0-1 1,0 1-1,0 0 1,-1-1-1,1 1 1,0 0-1,0 0 0,0-1 1,0 1-1,0 0 1,0-1-1,-1 1 1,1 0-1,0 0 1,0-1-1,0 1 1,-1 0-1,1 0 0,0-1 1,-1 1-1,-5-5 15,0 0-1,-1 1 1,0 0-1,0 0 1,0 0-1,-1 1 1,-14-5-1,19 7-10,-6-1 1,1 1 0,0-1 0,-1 2 0,1-1 0,-1 1 0,1 0 0,-1 1-1,1-1 1,0 2 0,-1-1 0,-11 5 0,-2-1 6,17-4-11,1 0 0,-1 0 1,0 1-1,1 0 0,-1 0 0,1 0 1,-1 0-1,1 1 0,-4 2 0,4 0 0,3-4 0,1 0 0,-1 0 0,0 0 0,0 0 0,0 0 0,0 0 0,0-1 0,0 1 0,0 0 0,0-1 0,0 1 0,0-1 0,0 1 0,-1 0 0,1-1 0,1 0-1,0 0 1,0 0-1,-1 0 1,1 0-1,0 0 1,0 0-1,-1 0 1,1 0-1,0 1 1,0-1-1,-1 0 0,1 0 1,0 0-1,0 0 1,0 1-1,-1-1 1,1 0-1,0 0 1,0 0-1,0 1 1,0-1-1,0 0 1,-1 0-1,1 1 0,0-1 1,0 0-1,0 0 1,0 1-1,0-1 1,0 0-1,0 0 1,0 1-1,0-1 1,0 0-1,0 0 1,0 1-1,0-1 0,0 0 1,0 0-1,0 1 1,0-1-1,0 0 1,0 0-1,1 1 1,-1-1-1,0 0 1,0 0-1,0 1 1,0-1-1,17 12-60,16 3-40,-27-13 98,0-1-1,0 0 1,0-1-1,0 1 1,-1-1-1,1-1 1,0 1-1,0-1 1,0 0-1,0 0 1,0 0-1,5-3 1,26-4-8,86 1 8,-41 2 7,-59 5 14,0-2 1,42-7-1,-42-7 22,-2 1-10,-21 15-28,1 0 0,0-1-1,-1 1 1,1 0 0,0 0-1,-1 0 1,1-1 0,0 1 0,0 0-1,-1 0 1,1 0 0,0 0-1,-1 0 1,1 0 0,0 1 0,-1-1-1,1 0 1,0 0 0,-1 0 0,1 1-1,0-1 1,-1 0 0,1 1-1,0-1 1,-1 0 0,1 1 0,-1-1-1,2 2 1,-3-3 21,2 2-11,3-7 7,-4 5-20,0 0-1,0 1 0,0-1 1,1 0-1,-1 1 0,0-1 1,0 0-1,1 1 0,-1-1 1,0 1-1,1-1 0,-1 0 1,1 1-1,-1-1 1,1 1-1,-1-1 0,1 1 1,-1-1-1,1 1 0,-1 0 1,1-1-1,0 1 0,0-1 1,26 1-7,39 4 0,-46-3 6,-10-1 18,1 0 0,-1-1-1,20-5 1,-22 4-8,-8 2-5,1 1 0,-1-1-1,0 0 1,0 0 0,0 0 0,1 0 0,-1 0-1,0 0 1,0 0 0,0 0 0,1 0-1,-1-1 1,0 1 0,0 0 0,0 0 0,1 0-1,-1 0 1,0 0 0,0 0 0,0 0-1,0 0 1,1 0 0,-1-1 0,0 1 0,0 0-1,0 0 1,0 0 0,0 0 0,1 0 0,-1-1-1,0 1 1,0 0 0,0 0 0,0 0-1,0-1 1,0 1 0,0 0 0,0 0 0,0 0-1,0-1 1,0 1 0,0 0 0,0 0-1,0 0 1,0-1 0,0 1 0,0 0 0,0 0-1,0 0 1,0-1 0,0 1 0,0 0-1,0 0 1,0 0 0,0 0 0,-1-1 0,1 1-1,0 0 1,0 0 0,0-5 138,19 7-141,9-7 11,-21 5-13,0-1 1,0 1-1,0-1 1,0-1-1,0 1 1,-1-1-1,11-5 1,13-2 18,-28 9-13,5-11 25,10-48-25,-17 58-4,1 0 0,-1 0 0,1 0 0,0 0 0,-1 0 0,1 0 0,0 0 0,0 0 0,0 0 0,0 0 0,0 1 0,0-1 0,0 0 0,0 1 0,0-1 0,0 0 0,2 0 0,-2 1 0,0 0 0,-1-1 0,1 1 0,0 0 0,0-1 0,-1 1 0,1-1 0,0 1 0,-1-1 0,1 1 0,0-1 0,-1 1 0,1-1 0,-1 0 0,1 1 0,-1-1 0,1 0 0,0 0 0,1-9 0,1 1 0,1 1 0,-1-1 0,2 0 0,5-8 0,-5 8 0,-2 2 3,0 0-1,0 0 0,-1 0 0,0 0 0,0-1 0,-1 1 1,0 0-1,0-1 0,-1 1 0,0-1 0,0 1 0,-1-1 0,-2-9 1,2 1 1,-1 1-1,0 0-1,-1 0 1,-1 1 0,0-1-1,-1 1 1,-1 0 0,0 0-1,-1 0 1,0 1 0,-17-23-1,22 34-1,1 1-1,-1-1 1,0 0-1,0 1 1,0-1-1,0 1 1,-1-1-1,1 1 1,-4-2-1,4 2 2,-1 0 1,1 0-1,-1-1 0,1 1 0,0-1 0,-1 0 0,1 0 0,-3-2 0,1 0 10,-1 0-1,0 0 0,-1 1 0,1-1 0,-1 1 0,1 1 1,-1-1-1,0 1 0,0 0 0,0 0 0,0 1 0,0-1 0,-12 1 1,-42 2-8,59 1-4,-1-1 0,0 0 0,1 1 0,-1-1 0,1 1 0,-1-1 0,1 1 0,0 0 0,0 0 0,-1 0 0,1-1 0,0 1 0,1 0 0,-1 0 0,0 0 0,1 0 0,-1 1 0,0 2 0,-30 110 16,30-109-16,0 0 0,1 0 0,0 0 0,1-1 0,-1 1 0,1 0 0,0 0 0,1 0 0,-1-1 0,1 1 0,0-1 0,3 7 0,6 20 13,-11-31-13,0 0 0,0 0 0,0 0 1,0 0-1,0 0 0,0 0 0,0 0 0,-1 0 0,1 0 1,0 0-1,-1 0 0,1 0 0,0-1 0,-1 1 0,1 0 1,-1 0-1,0-1 0,1 1 0,-1 0 0,0 0 0,1-1 1,-1 1-1,0-1 0,0 1 0,1-1 0,-1 1 0,0-1 1,0 1-1,0-1 0,0 0 0,-1 1 0,5 4 11,-1-3-11,19 39 3,-20-39-3,-1-1 0,1 1 0,-1-1 0,1 1 0,-1-1 0,0 1 0,1-1 0,-1 1 0,0-1 0,0 1 0,0 0 0,0-1 0,0 1 0,-1-1 0,1 1 0,0-1 0,-1 1 0,1-1 0,-1 1 0,0-1 0,1 1 0,-1-1 0,0 0 0,0 1 0,0-1 0,0 0 0,0 0 0,0 0 0,0 1 0,-2 0 0,-1 0 0,3-1 0,0-1 0,0 1 0,0 0 0,0-1 0,0 1 0,0 0 0,1 0 0,-1-1 0,0 1 0,0 0 0,1 0 0,-1 0 0,0 0 0,1 0 0,-1 0 0,1 0 0,-1 0 0,1 0 0,-1 3 0,1-3 0,-1 0 0,0-1 0,1 1 0,-1 0 0,0 0 0,0 0 0,0 0 0,0-1 0,1 1 0,-1 0 0,0-1 0,0 1 0,0-1 0,0 1 0,0-1 0,-1 1 0,1-1 0,0 0 0,-1 1 0,-9 4 0,7 6 0,4-10 0,0 0 0,0 1 0,0-1 0,-1 0 0,1 0 0,0 0 0,-1 0 0,1 0 0,0 0 0,-1 0 0,1 0 0,-1 0 0,0 0 0,1 0 0,-2 0 0,-8 12 0,10-13 0,0 1 0,-1 0 0,1-1 0,-1 1 0,1-1 0,-1 1 0,1-1 0,-1 1 0,1-1 0,-1 1 0,0-1 0,1 1 0,-1-1 0,0 0 0,1 1 0,-1-1 0,0 0 0,1 0 0,-1 1 0,0-1 0,1 0 0,-1 0 0,0 0 0,0 0 1,1 0-1,-1 0 0,0 0 0,0 0 0,1 0 0,-1-1 0,0 1 0,0 0 0,1 0 0,-2-1 0,-145-10 25,127 11-27,-8 1 2,23-1 0,-1 1 0,0-1 1,1 0-1,-1-1 0,1 1 1,-7-2-1,-66-14 14,72 15-14,0 0 0,1 1 0,-1 0 0,1 0 0,-1 0 0,-6 2 0,8-1 0,0-1 0,0 1 0,0-1 0,0 0 0,1 0 0,-1 0 0,0 0 0,0-1 0,0 1 0,0-1 0,1 0 0,-1 0 0,0-1 0,-6-3 0,4 1 0,0-1-1,0 0 1,1 0 0,-1 0 0,1-1 0,1 0 0,-1 0 0,-4-8 0,7 11 0,1 1-1,0-1 1,0 0 0,0 1-1,0-1 1,0 0-1,0 0 1,1 1 0,-1-1-1,1 0 1,0-3 0,0 4-1,0 1 1,1-1-1,-1 1 1,0 0-1,1-1 1,-1 1-1,1-1 1,0 1-1,-1 0 1,1 0-1,0-1 1,0 1-1,0 0 1,0 0-1,0 0 1,0 0-1,0 0 1,0 0-1,0 0 1,1 0 0,-1 1-1,3-2 1,50-29 32,-43 24-26,1 0 0,-2 0 1,13-12-1,-14 11 2,0 1 0,0 0 0,0 1 0,1 0 0,14-7 0,179-50 122,-116 38-83,-78 21-37,0 0 0,-1 0 1,1-1-1,-1 0 0,-1-1 0,13-10 0,-20 15-7,1 1-1,-1-1 1,1 1-1,-1-1 1,0 1 0,1-1-1,-1 0 1,0 1 0,0-1-1,0 1 1,1-1-1,-1 0 1,0 1 0,0-1-1,0 1 1,0-1 0,0 0-1,0 1 1,0-1-1,0 0 1,0 1 0,0-1-1,0 1 1,-1-1 0,1 0-1,0 1 1,0-1-1,-1 1 1,1-1 0,0 1-1,-1-1 1,1 1 0,0-1-1,-1 1 1,1-1-1,-1 1 1,1-1 0,-1 1-1,1 0 1,-1-1-1,1 1 1,-1 0 0,1-1-1,-1 1 1,0 0 0,-20-12 32,9 9-25,-1 0 1,1 1-1,0 0 1,-23 0-1,-4-1-1,9 0 9,-1 2-1,1 0 0,-41 6 1,-18-1 15,-323 8 68,-44 13-59,395-21-42,29-2 0,0 1 0,-36 8 0,22-2 4,-1-3-1,-76 2 1,3-1 1,113-7-5,-1 0 0,1-1 0,0 1 0,0-1 0,1-1 0,-13-3 0,0 0 0,34 7-15,-1 0 1,1-1 0,0-1 0,0 0-1,0-1 1,0-1 0,0 0 0,0-1-1,24-8 1,-8 3 10,1 1 1,0 2-1,0 1 1,50 0-1,14-1 5,-5-6 3,-6 1 6,97 0 0,-136 11-9,65 0 22,172 22 1,-274-21-24,1 1 0,-1-1 0,0 1 0,14 7 0,-20-9 0,0 1 0,-1-1 0,1 0 0,-1 1 0,1 0 0,-1-1 0,0 1 0,0 0 0,0 0 0,0 0 0,0 0 0,0 1 0,0-1 0,-1 0 0,1 1 0,-1 0 0,0-1 0,0 1 0,0 0 0,1 2 0,-2-3 0,0-1 0,0 0 0,0 0 0,-1 0 1,1 1-1,0-1 0,-1 0 0,1 0 0,-1 0 1,1 0-1,-1 0 0,1 0 0,-1 0 0,0 0 1,0 0-1,0 0 0,1 0 0,-1 0 0,0 0 1,0 0-1,0-1 0,0 1 0,0 0 0,0-1 1,0 1-1,-2 0 0,-39 14 15,20-8-6,-4 3-8,-1-1-1,0-1 1,0-2 0,-45 5-1,34-5 0,-65 17 0,84-18 0,0 0 0,0-2 1,-1 0-1,1-1 0,-27-1 1,-101-12 3,-1 0-2,98 8-2,36 2 0,0 0 0,-25 2 0,38-1-3,-1 1 1,0-1 0,1 1-1,-1-1 1,0 1 0,1 0-1,-1 0 1,1 0 0,0 0-1,-1 0 1,1 0 0,0 0-1,-1 0 1,1 0 0,0 1 0,0-1-1,0 0 1,-1 3 0,1-3-4,1-1 0,0 1 0,-1 0 0,1-1 0,0 1 0,0 0 1,0-1-1,0 1 0,0 0 0,-1 0 0,1-1 0,0 1 1,1 0-1,-1-1 0,0 1 0,0 0 0,0-1 0,0 1 1,0 0-1,1 0 0,-1-1 0,0 1 0,1-1 0,-1 1 0,0 0 1,1-1-1,-1 1 0,1-1 0,-1 1 0,1-1 0,-1 1 1,1-1-1,-1 1 0,1-1 0,0 0 0,-1 1 0,1-1 1,0 0-1,-1 1 0,1-1 0,0 0 0,-1 0 0,1 0 1,0 0-1,-1 1 0,2-1 0,77 15-96,1-3 0,93 1 1,63-18 105,-102-1 10,-101 5-5,-25 0-7,-1 0-1,0 1 0,1-1 0,-1 2 1,0-1-1,0 1 0,1 0 0,-1 0 1,0 1-1,0 0 0,0 1 0,0-1 1,6 5-1,-12-7-1,0 0 1,-1 1-1,1-1 0,0 0 1,0 1-1,-1-1 0,1 1 1,0-1-1,-1 1 0,1-1 1,-1 1-1,1 0 0,-1-1 1,1 1-1,-1 0 0,1-1 1,-1 1-1,0 0 0,1-1 1,-1 1-1,0 0 0,1 0 1,-1 0-1,0 1 0,0-2 1,-1 1 0,1 0 0,-1-1 0,1 1 0,-1 0 0,1-1 1,-1 1-1,1 0 0,-1-1 0,1 1 0,-1-1 0,0 1 0,0-1 0,1 0 0,-1 1 0,0-1 0,0 0 0,1 1 0,-2-1 0,-45 9 29,-81 3-21,-114 5-2,211-17-6,10-1 1,-1 0 1,1 2 0,0 1-1,0 0 1,0 1 0,1 2 0,-23 6-1,26-4-2,-15 7 1,31-13-2,0-1 0,0 1-1,0 0 1,0 0 0,0 0-1,0 0 1,0 0 0,0 0-1,0 0 1,1 0 0,-1 0 0,0 0-1,1 0 1,-1 0 0,1 1-1,-1-1 1,1 0 0,0 0-1,-1 1 1,1-1 0,0 2-1,0-2-1,1 0 0,-1 0 0,1-1-1,-1 1 1,1-1 0,0 1-1,-1 0 1,1-1 0,0 1 0,-1-1-1,1 0 1,0 1 0,0-1 0,-1 1-1,1-1 1,0 0 0,0 0 0,1 1-1,0-1-4,4 2-4,1 0 1,-1-1-1,1 1 1,-1-1 0,1-1-1,10 0 1,16 2-21,168 31-43,-23-2 74,-164-29 0,47 4 10,-57-6-6,0 0 0,0 0-1,0 0 1,0-1 0,0 1 0,0-1 0,0 0 0,0 0 0,-1 0-1,1-1 1,0 0 0,5-3 0,-8 5-2,0-1 0,-1 1 0,1-1 0,-1 0 0,1 1 0,-1-1 0,1 1 1,-1-1-1,1 0 0,-1 1 0,0-1 0,1 0 0,-1 0 0,0 1 0,0-1 0,0 0 0,1 0 0,-1 1 0,0-1 1,0 0-1,0 0 0,0 0 0,0 1 0,0-1 0,0 0 0,-1 0 0,1 1 0,0-1 0,0 0 0,-1 0 0,1 1 1,0-1-1,-1 0 0,1 1 0,0-1 0,-1 0 0,1 1 0,-1-1 0,0 0 0,-27-24 36,26 24-33,-40-30 117,-94-47 1,-55-12 146,95 50-22,-174-49 1,-6 1-62,256 81-183,15 4-3,0 1 1,0 0 0,1 1 0,-1-1 0,0 1 0,-1 0 0,1 1 0,-9-1-1,55 8-81,79-7 37,90 6 10,-108 7-8,46 3-5,-96-14 43,-23-2-53,0 2 1,0 0 0,38 9-1,-44-2-92,-22-9 148,-1 0 0,0 0 0,0 1 0,0-1 0,0 0 0,0 0 0,0 0 0,0 0 0,0 0 0,1 0 0,-1 0 0,0 0 1,0 1-1,0-1 0,0 0 0,0 0 0,0 0 0,0 0 0,0 0 0,0 1 0,0-1 0,0 0 0,0 0 0,0 0 0,0 0 0,0 0 0,0 1 0,0-1 0,0 0 0,0 0 0,0 0 0,0 0 0,0 0 0,0 0 0,0 1 0,0-1 0,0 0 0,0 0 0,0 0 0,-1 0 0,1 0 0,0 0 0,0 1 0,0-1 0,0 0 0,0 0 0,0 0 0,0 0 0,0 0 0,-1 0 0,1 0 0,0 0 0,0 0 0,0 0 0,0 0 0,0 0 0,-1 0 0,1 0 0,0 0 0,0 0 0,0 0 0,0 0 0,-1 0 0,-50 7-107,-84-6 73,47-2 22,-273-12 8,78 0 66,163 6 29,73 3-16,0 1 1,-78 7-1,124-4-76,1 0-1,-1 0 1,0 0 0,0 0-1,0 0 1,1 0 0,-1 1-1,0-1 1,0 0-1,0 0 1,1 1 0,-1-1-1,0 1 1,1-1 0,-1 0-1,0 1 1,1-1 0,-1 1-1,0 0 1,1 0-3,0-1-1,0 1 1,0-1 0,0 1-1,0-1 1,0 0-1,0 1 1,0-1 0,0 1-1,0-1 1,0 0 0,0 1-1,1-1 1,-1 1 0,0-1-1,0 0 1,1 1 0,-1-1-1,0 0 1,0 1-1,1-1 1,-1 0 0,0 0-1,1 1 1,0-1 0,29 18-551,76 16-2830,-29-13 2029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10:08:56.958"/>
    </inkml:context>
    <inkml:brush xml:id="br0">
      <inkml:brushProperty name="width" value="0.35" units="cm"/>
      <inkml:brushProperty name="height" value="0.35" units="cm"/>
      <inkml:brushProperty name="color" value="#FFFFFF"/>
    </inkml:brush>
  </inkml:definitions>
  <inkml:trace contextRef="#ctx0" brushRef="#br0">580 776 3017,'7'-5'175,"0"1"0,-1-1 0,1 0-1,-1 0 1,0-1 0,0 0 0,8-11 0,23-22-295,6 4 101,40-35 1092,-80 67-931,0-1-1,1 1 1,-2-1-1,1 0 1,0 0-1,-1 0 1,0-1-1,0 1 1,0-1-1,0 1 1,-1-1-1,0 0 1,0 1-1,0-1 1,0 0-1,-1 0 0,0 1 1,0-1-1,0 0 1,0 0-1,-1 0 1,0 1-1,0-1 1,-3-9-1,-2 4 138,6 10-226,-1-1 0,1 0 0,-1 0 0,0 1 0,1-1 0,0 0 1,-1 0-1,1 1 0,-1-1 0,1 0 0,0 0 0,0 0 0,-1 0 0,1 0 0,0 0 0,0 0 0,0 1 0,0-1 0,0 0 0,0 0 0,0 0 1,0 0-1,1 0 0,-1 0 0,0 0 0,0 1 0,1-1 0,-1 0 0,0 0 0,1 0 0,-1 0 0,1 1 0,1-2 0,-2 1-43,-1 1 0,1 0-1,0-1 1,0 1 0,0 0-1,0 0 1,0-1 0,-1 1-1,1 0 1,0-1 0,0 1-1,0 0 1,-1 0 0,1-1-1,0 1 1,0 0 0,-1 0-1,1 0 1,0-1 0,-1 1-1,1 0 1,0 0 0,-1 0 0,1 0-1,0 0 1,-1 0 0,1 0-1,0 0 1,-1-1 0,1 1-1,0 0 1,-1 0 0,1 1-1,0-1 1,-1 0 0,1 0-1,0 0 1,-1 0 0,1 0-1,0 0 1,-1 0 0,1 0-1,0 1 1,-1-1 0,1 0-1,0 0 1,0 0 0,-1 1-1,1-1 1,0 0 0,0 0-1,0 1 1,-1-1 0,1 0-1,0 1 1,0-1 0,0 0-1,0 1 1,-1-1 0,1 0-1,0 1 1,0-1 0,0 0-1,0 1 1,0-1 0,0 1-1,-1 0-9,0 1 0,1 0 0,-1-1 0,0 1 0,1 0 0,-1 0 0,1 0 0,0-1 0,0 1 0,0 0 0,0 0 0,0 0 0,0 0 0,0-1 0,0 1 0,1 0 0,-1 0 0,1 0-1,-1-1 1,1 1 0,0 0 0,0-1 0,-1 1 0,1 0 0,2 1 0,2 3-4,1 0 1,-1 0-1,1-1 0,1 0 0,12 8 0,-11-7 3,1 0 0,0-1 0,0-1 0,1 1 0,-1-2 0,1 1 0,0-1 0,0-1 0,0 0 0,0 0 0,1-1 0,-1 0 0,0-1 0,1 0 0,-1 0 0,0-1 0,1-1 0,-1 0 0,18-6 0,-24 7 18,-1-1 0,1 0 0,-1 0 0,0-1 0,0 1 0,0-1 0,0 0 0,0 0 0,0 0 0,-1 0 0,0 0 0,1 0 0,-1-1 0,0 1 0,0-1 0,-1 1 0,1-1 0,-1 0 0,0 0 0,0 1 0,1-6 0,-1 4 72,-1 0 0,1 0 0,-1 0 0,0 0 0,0-1-1,-1 1 1,0 0 0,1 0 0,-2 1 0,1-1 0,0 0 0,-1 0 0,0 0 0,0 1 0,0-1 0,-6-7 0,-3 0 175,-1 0 0,0 1 0,-1 1 0,0 0 0,0 0 1,-1 1-1,-28-13 0,40 21-237,0 0 0,-1 0 0,1 0 0,-1 0 1,1 0-1,-1 0 0,0 1 0,1-1 0,-1 1 1,0 0-1,1 0 0,-1 0 0,0 0 0,1 0 1,-6 1-1,3 1-2,0 1 0,0-1 0,1 0 0,-1 1 0,1 0 0,-5 4 0,-10 6-18,9-6 2,-1-1-2,1 1 0,0 1 0,-13 12 0,20-17-6,0 1 0,0 0 0,0 0 0,0 0 0,1 0 0,-1 0 0,1 0 1,0 1-1,1-1 0,-1 1 0,1-1 0,0 1 0,-1 5 0,1 3-1,1 0 0,1 1 1,0-1-1,5 23 0,1 21-9,-6-50 5,-1-1-1,1 0 0,1 0 1,-1 0-1,1 0 1,0 0-1,0 0 0,0 0 1,1-1-1,0 1 1,0-1-1,1 0 1,6 8-1,-7-9 3,0-1 0,0 0 0,1-1 0,-1 1 0,1 0 0,-1-1 0,1 0 0,0 0 0,0 0 0,0 0 0,0-1 0,0 1 0,0-1 0,1 0 0,-1 0 0,0-1-1,0 1 1,9-1 0,-11-1 4,-1 1-1,1 0 0,0-1 0,-1 0 0,1 1 0,-1-1 0,1 0 0,-1 1 0,1-1 0,-1 0 0,1 0 0,-1 0 0,0-1 0,0 1 0,1 0 0,-1 0 0,0-1 0,0 1 0,0 0 1,1-4-1,6-5 15,-4 6-9,-1-1 0,1 1 1,-1-1-1,0 0 0,0 0 0,-1 0 0,1 0 0,-1-1 0,0 1 1,0-1-1,-1 1 0,0-1 0,0 0 0,0 1 0,-1-1 0,0 0 1,0 1-1,0-1 0,-1 0 0,1 0 0,-1 1 0,-1-1 1,1 1-1,-5-10 0,-2-6 24,6 15-22,0 0 0,0 0 0,-1 0 0,0 1 0,0-1-1,0 1 1,-1 0 0,0 0 0,-8-9 0,6 8-10,-1 1 1,1 0-1,-1 0 1,0 1-1,0 0 1,0 0-1,0 0 1,-1 1-1,0 0 1,1 1-1,-1-1 1,0 2-1,0-1 1,-1 1-1,1 0 0,0 1 1,0 0-1,0 0 1,0 1-1,-1 0 1,1 0-1,0 1 1,0 0-1,0 0 1,1 1-1,-1 0 1,-8 5-1,0 0 9,0 0-1,1 1 1,-1 1 0,-15 13-1,25-18-6,1 0 0,0 0 0,1 0 0,-1 0-1,1 1 1,0 0 0,0 0 0,0 0 0,1 0 0,0 1-1,1-1 1,-1 1 0,1 0 0,-2 9 0,3-8-7,1 0 0,-1 0 0,1 1 1,1-1-1,-1 0 0,1 0 0,1 0 0,0 0 0,0 0 1,0 0-1,4 8 0,-4-13 1,-1 0 0,1 1 0,0-1 0,0 0 0,0 0-1,1 0 1,-1 0 0,1 0 0,-1-1 0,1 1 0,0-1 0,0 0 0,0 0 0,0 0 0,0 0 0,1 0 0,-1-1 0,1 1 0,-1-1 0,1 0 0,-1 0-1,1 0 1,0-1 0,-1 1 0,1-1 0,7 0 0,-4 0 8,0-1-1,1 1 1,-1-1-1,0-1 0,0 1 1,0-1-1,0 0 1,0-1-1,0 0 1,-1 0-1,1 0 1,10-8-1,-10 6 3,0 1 1,0 1-1,0-1 0,12-3 1,-14 6-1,-1-1 0,1 0 0,0 1-1,-1-2 1,0 1 0,1 0 0,-1-1 0,0 0 0,0 0 0,0 0 0,-1 0 0,7-8 0,-7 7 4,0-1 0,0 1 0,0 0 0,-1-1 0,1 0-1,-1 0 1,2-8 0,-3 10-3,-1 0 0,0 0 0,0 0-1,0 0 1,0 0 0,0 1-1,-1-1 1,1 0 0,-1 0 0,0 0-1,0 1 1,0-1 0,0 0-1,-2-3 1,0-1 7,0 0 0,-1 0 0,0 0 0,0 0 0,-1 0 0,0 1 0,0 0 1,0 0-1,-1 0 0,0 1 0,0-1 0,0 1 0,-1 1 0,1-1 0,-1 1 0,0 1 0,-14-6 0,10 5-5,0 1-1,-1 1 1,0 0-1,1 0 1,-1 1 0,0 0-1,-16 2 1,21 0-6,-1 0 0,1 0 0,0 1 1,-1 0-1,1 0 0,0 1 0,0 0 1,1 0-1,-1 1 0,0-1 0,1 1 0,0 1 1,-8 7-1,-1 2 4,1 1 1,1 1-1,1 0 1,0 1-1,1 0 1,1 1-1,0 0 1,-10 28 0,18-38-11,-1 0 1,1-1-1,1 1 1,-1 0 0,2 0-1,-1 0 1,1 0 0,0 0-1,0 0 1,3 14-1,-1-17-5,0 1 0,0-1 0,0 0 0,0 0 0,1 0 0,0 0 0,0 0 0,0 0-1,1-1 1,0 0 0,-1 1 0,2-1 0,-1-1 0,0 1 0,1-1 0,8 6 0,-4-4-7,2-1 0,-1 1 0,0-2 0,1 1 0,-1-2 0,1 1 0,0-1 0,0-1 0,0 0 0,14 0 0,-16-1 12,0-1 0,1 0 0,-1 0 0,0 0-1,0-1 1,0-1 0,0 1 0,0-1 0,-1-1 0,0 0 0,1 0-1,8-6 1,-9 3 12,0 0-1,0-1 0,0 0 1,-1 0-1,0 0 0,-1-1 1,0 0-1,0-1 1,7-15-1,-10 18 8,0-1 0,-1 0 0,0 1 0,0-1 1,0 0-1,-1 0 0,-1 0 0,1 0 0,-1 0 0,0 1 0,-1-1 0,0 0 0,-3-12 1,1 8 1,-1 1 0,0-1 0,-1 1 0,0 0 1,0 1-1,-1-1 0,-1 1 0,0 0 1,0 0-1,-12-10 0,14 14-12,-2 1-1,1 0 1,-1 1-1,1-1 1,-1 1-1,0 1 1,-1-1-1,1 1 1,-1 1-1,1-1 1,-1 1-1,0 1 1,0-1-1,0 1 1,-15 0-1,18 1-3,0 1 0,0 0 0,0-1 0,0 1 0,1 1 0,-1-1 0,0 1 0,1 0 0,-1 0 0,1 0 0,-1 0 0,1 1 0,0 0 1,0 0-1,0 0 0,1 0 0,-1 1 0,1-1 0,-1 1 0,-3 6 0,4-5-2,0 0-1,0 0 1,1 0 0,-1 0-1,1 1 1,0-1 0,1 1 0,-1-1-1,1 1 1,0 0 0,0 0-1,1-1 1,0 1 0,0 0 0,0 0-1,2 9 1,1-6-18,0 1 0,0-1 0,0 0 0,1 0-1,1 0 1,0-1 0,0 1 0,0-1 0,1 0 0,0-1 0,1 0 0,0 0-1,0 0 1,0 0 0,1-1 0,0-1 0,0 1 0,0-1 0,1-1 0,0 1 0,0-1-1,0-1 1,0 0 0,1 0 0,-1-1 0,1 0 0,0-1 0,-1 0 0,19 0 0,-23-1 15,0-1 1,0 0-1,0 0 1,0 0 0,-1 0-1,1-1 1,0 1-1,-1-1 1,1-1 0,-1 1-1,1-1 1,-1 1 0,0-1-1,6-6 1,1-2 11,0 0 1,-1-2 0,10-14-1,-12 17 2,-5 7-2,-1-1 1,1 1-1,-1-1 0,0 1 0,0-1 1,0 0-1,0 1 0,0-1 1,-1 0-1,0 0 0,0-1 1,0 1-1,0 0 0,-1 0 1,1 0-1,-1-1 0,0 1 1,0 0-1,-1 0 0,1 0 1,-1-1-1,0 1 0,0 0 1,-1 0-1,1 0 0,-1 0 1,0 1-1,-3-7 0,0 1 8,-1 1-1,0 0 0,0 0 0,-1 0 1,0 1-1,0 0 0,-17-12 0,19 16-17,0 0-1,0 0 0,0 0 0,-1 1 0,1 0 1,-1 0-1,1 1 0,-1-1 0,0 1 0,0 1 1,1-1-1,-1 1 0,0 0 0,-11 1 0,8 1 1,0-1 0,0 2 0,0-1 0,0 1-1,0 1 1,1 0 0,-1 0 0,1 0 0,0 1 0,1 0-1,-1 1 1,1 0 0,0 0 0,0 0 0,-10 14 0,9-10-1,1 1 1,1 0-1,0-1 1,0 2-1,1-1 1,1 1-1,0 0 1,0 0 0,1 0-1,1 0 1,-2 19-1,3-24-16,1 0 0,0 1 0,0-1 0,0 0 0,1 1 0,0-1 0,2 8 0,-2-13 10,-1-1 1,1 1 0,0-1-1,0 1 1,0-1 0,0 1-1,0-1 1,0 0 0,1 0-1,-1 1 1,0-1 0,1 0-1,-1 0 1,0 0 0,1 0-1,0 0 1,-1-1 0,1 1-1,-1 0 1,1-1 0,0 1-1,-1-1 1,1 0 0,0 1-1,0-1 1,-1 0 0,1 0-1,0 0 1,0 0 0,-1-1-1,1 1 1,0 0 0,0-1 0,2 0-1,4-1 14,-1 0 0,0 0 0,0-1 0,0 0 0,0 0 0,0 0 0,-1-1 0,1 0 0,-1 0-1,0-1 1,0 0 0,0 0 0,-1 0 0,0-1 0,0 0 0,0 0 0,-1 0 0,0 0 0,0-1 0,-1 0 0,1 0 0,2-9 0,5-11 18,-9 22-15,1 0 1,-1-1 0,1 1-1,-1-1 1,-1 1-1,1-1 1,-1 0-1,0 1 1,0-1-1,-1 0 1,0 0 0,0 0-1,0 1 1,-1-1-1,1 0 1,-2 0-1,-1-9 1,0 10-6,0-1 0,-1 0 0,1 1 0,-1 0 0,0 0-1,0 0 1,-1 0 0,0 1 0,1 0 0,-2-1 0,1 2 0,0-1 0,-1 1 0,1 0 0,-1 0 0,0 0 0,0 1 0,0 0-1,0 0 1,-1 0 0,-10 0 0,8 0 0,-1 2-1,0-1 1,0 1-1,1 1 1,-1 0 0,0 0-1,1 1 1,-1 0-1,1 0 1,-1 1-1,1 1 1,0 0-1,0 0 1,-8 6 0,5-3-3,0 1 0,1 1 1,0 0-1,1 1 0,0 0 1,1 0-1,0 1 0,-8 13 1,12-16-2,0 1 0,1 0 1,0-1-1,0 2 1,1-1-1,0 0 1,1 1-1,0-1 1,1 1-1,0-1 1,0 1-1,1 11 1,0-14-10,1 0 1,-1 0 0,1 0 0,1 0 0,-1 0 0,1 0 0,0 0 0,1 0 0,4 8 0,-5-12 4,0 0-1,1 0 1,-1 0 0,1 0 0,0-1-1,-1 1 1,1-1 0,1 0-1,-1 1 1,0-1 0,0-1 0,1 1-1,-1 0 1,1-1 0,-1 0 0,1 0-1,7 2 1,-5-3 5,1 1 0,-1-1-1,1 0 1,-1-1 0,0 1 0,0-1-1,1-1 1,-1 1 0,0-1 0,0 0-1,0 0 1,0-1 0,-1 0-1,1 0 1,0 0 0,-1-1 0,0 1-1,0-1 1,0-1 0,-1 1 0,1-1-1,-1 1 1,6-10 0,-3 5 12,-1 0 1,0 0 0,-1-1-1,1 0 1,-2 0-1,1-1 1,-2 1 0,1-1-1,-2 0 1,1 0-1,-1 0 1,0-21 0,-2 23 0,-1 0 0,0 0 1,-1 0-1,0 0 1,-1 1-1,1-1 0,-2 0 1,1 1-1,-1 0 1,0 0-1,-1 0 1,0 1-1,0-1 0,-1 1 1,0 0-1,0 1 1,-9-8-1,10 10-13,1 1-1,-1-1 1,0 1 0,0 1-1,0-1 1,0 1 0,0-1-1,-1 2 1,1-1 0,-1 0 0,1 1-1,-1 0 1,1 1 0,-1-1-1,0 1 1,0 0 0,1 0-1,-1 1 1,0-1 0,1 2-1,-1-1 1,1 0 0,-1 1-1,1 0 1,0 0 0,0 1-1,-1-1 1,-5 5 0,8-4 0,-1 0 0,1 0 0,-1 0 0,1 1 0,0-1 0,0 1 0,1 0 0,-1-1 0,1 1 0,0 0 0,0 1 0,0-1 0,0 0 0,1 0 0,-1 6 0,-2 9-1,1 0 1,-1 26 0,2-17-2,1-21-4,1 0 1,0 0-1,1 0 0,-1 0 1,1 0-1,1 0 0,-1 0 1,1 0-1,1 0 0,-1-1 1,5 9-1,-6-12-1,1 0 0,0 0 0,1 1 0,-1-1 0,0 0 0,1-1 0,-1 1 0,1 0 0,0-1 0,0 0 0,0 1 0,0-1-1,1-1 1,-1 1 0,0 0 0,1-1 0,0 1 0,-1-1 0,1 0 0,-1 0 0,8 0 0,-5-1 7,-1 1-1,0-1 0,0-1 1,1 1-1,-1-1 0,0 0 0,0 0 1,0-1-1,1 0 0,-2 1 1,1-2-1,0 1 0,0 0 1,-1-1-1,1 0 0,-1 0 1,7-7-1,-6 5 6,0-1-1,-1 1 1,0-1-1,-1 0 1,1 0 0,-1 0-1,0 0 1,0-1-1,-1 1 1,0-1-1,0 0 1,-1 1 0,2-12-1,-3 11-1,0-1 0,0 0 0,-1 0-1,1 0 1,-2 0 0,1 0 0,-1 1 0,0-1 0,-1 1-1,0-1 1,0 1 0,-1 0 0,0 0 0,0 1-1,0-1 1,-8-7 0,9 9-4,-1 1-1,0 0 1,0 0-1,-1 0 1,1 0-1,-1 1 1,0 0-1,0 0 1,0 0-1,0 0 1,-1 1-1,1 0 1,-1 0-1,1 0 1,-1 1-1,0 0 1,1 0-1,-1 0 1,0 1-1,0 0 1,0 0-1,-9 2 1,10-1-1,-1 0 1,1 0 0,0 1 0,-1 0 0,1 0 0,0 0-1,0 1 1,0 0 0,1 0 0,-1 0 0,1 0-1,-1 1 1,1 0 0,-4 5 0,3-3 2,0 1 1,1 0-1,0 1 1,0-1-1,1 1 1,0-1-1,0 1 1,1 0-1,-1 9 1,-1-4-2,0 0 0,-1 0-1,-12 24 1,2-7-12,13-25 2,1-1 0,-1 1 0,1 0 0,0 0 0,1-1 0,-1 1 0,1 0 0,0 0 0,0 0 0,0 0 0,1 0 0,-1 0 0,1-1 1,0 1-1,1 0 0,-1-1 0,1 1 0,0 0 0,0-1 0,1 0 0,-1 0 0,1 0 0,0 0 0,0 0 0,0 0 0,1-1 0,-1 1 0,7 4 1,-8-8 1,0 1 1,1-1 0,-1 0 0,1 0 0,-1 0 0,1 0 0,-1 0 0,0 0 0,1-1-1,-1 1 1,0-1 0,1 0 0,-1 0 0,0 1 0,0-1 0,1-1 0,-1 1-1,0 0 1,0 0 0,0-1 0,-1 0 0,1 1 0,2-3 0,2-2 14,-1 0 0,0 0 0,0-1 0,-1 1 0,0-1 0,0 0 0,0 0 1,-1 0-1,0 0 0,0-1 0,-1 1 0,0-1 0,0 0 0,-1 0 0,0 0 0,-1 1 0,1-1 0,-2-11 1,-2 7-4,1 1 1,-2-1-1,0 1 1,0 0-1,-1 1 1,0-1-1,-1 1 1,0 0-1,0 0 1,-1 1 0,-9-11-1,11 15 4,0 0 1,0 1-1,0-1 0,-1 1 0,0 0 0,1 0 0,-1 0 1,-1 1-1,1 0 0,0 0 0,-1 1 0,1 0 1,-1 0-1,0 0 0,0 1 0,0 0 0,0 0 1,1 1-1,-1 0 0,-9 1 0,4 0 7,2 0-10,0 1 0,0-1 0,0 2-1,1-1 1,-15 7 0,21-8-5,1 0-1,0 1 1,-1-1 0,1 1 0,0 0 0,0 0 0,0 0-1,0 0 1,0 0 0,0 0 0,1 0 0,-1 0-1,1 1 1,-1-1 0,1 1 0,0-1 0,0 1-1,0-1 1,0 1 0,1 0 0,-1-1 0,1 1-1,0 0 1,-1 0 0,1 4 0,1-1-10,-1 1 0,1 0 0,0-1 1,1 1-1,0-1 0,0 1 0,0-1 0,1 0 0,0 1 1,0-1-1,0-1 0,1 1 0,0 0 0,0-1 0,0 0 1,1 0-1,0 0 0,0-1 0,0 1 0,10 5 0,-8-5-7,0-1-1,1 0 1,0 0-1,0-1 0,0 0 1,0 0-1,0-1 1,1 0-1,-1 0 0,1-1 1,-1 0-1,1-1 1,0 1-1,-1-2 0,17-2 1,-19 2 20,0 0 0,0 0 0,0-1 0,0 0 0,0 0 0,-1-1 1,1 0-1,-1 0 0,1 0 0,-1 0 0,0-1 0,0 0 0,-1 0 0,1 0 0,-1-1 1,0 1-1,0-1 0,0 0 0,-1 0 0,6-11 0,-4 5 5,-1 0-1,0 0 1,-1-1 0,0 1-1,-1-1 1,-1 1 0,1-15-1,-2 21-6,0-1 0,-1 1-1,0-1 1,0 1 0,0-1-1,-1 1 1,0 0 0,0 0-1,0 0 1,-1 0 0,1 0-1,-1 0 1,0 1 0,-1-1-1,1 1 1,-1 0 0,-6-5-1,4 3 2,0 1 0,-1 1 0,1-1 0,-1 1 0,0 1 0,0-1-1,-1 1 1,1 0 0,-1 1 0,1 0 0,-10-2 0,14 3-3,-1 1 1,1 0 0,0-1 0,-1 1-1,1 0 1,0 1 0,0-1-1,-1 1 1,1-1 0,0 1-1,0 0 1,0 0 0,0 0 0,0 1-1,0-1 1,0 1 0,0-1-1,0 1 1,0 0 0,1 0 0,-1 1-1,1-1 1,0 0 0,0 1-1,0-1 1,0 1 0,0 0-1,0 0 1,-2 4 0,3-4-1,0 1-1,1-1 1,-1 0 0,0 1-1,1-1 1,0 0 0,0 1 0,0-1-1,1 6 1,-1 11-4,-1-15-8,0-1-1,0 1 0,1-1 1,-1 1-1,1 0 0,0-1 1,1 1-1,-1 0 0,1-1 1,0 1-1,0-1 0,0 1 1,1-1-1,0 1 0,-1-1 1,1 0-1,1 0 0,-1 0 0,1 0 1,0 0-1,-1 0 0,6 4 1,-5-5-8,1-1 0,-1 1 0,1-1 0,0 1 0,-1-1 0,1 0 0,0 0 0,0-1 0,1 1 0,-1-1 0,0 0 0,0 0 0,8 0 0,-10-1 22,1 0-1,-1 0 1,0 0-1,1 0 1,-1 0-1,0-1 1,1 1-1,-1-1 1,0 1 0,0-1-1,1 0 1,-1 0-1,0 0 1,0 0-1,0-1 1,0 1-1,0 0 1,0-1 0,-1 0-1,1 1 1,0-1-1,-1 0 1,1 0-1,-1 0 1,0 0-1,2-2 1,1-6 13,0 0 0,0-1 0,-1 1-1,0-1 1,0 0 0,-1 1 0,0-17 0,-2 22-2,0 1 1,0-1-1,0 0 1,-1 0-1,1 1 1,-1-1 0,0 1-1,-1-1 1,1 1-1,-1-1 1,0 1-1,0 0 1,0-1-1,-1 1 1,0 0-1,1 1 1,-1-1-1,-1 0 1,-3-3-1,-7-7 21,15 8-35,26 4-42,2 2 37,11-5 10,1 2-1,-1 1 1,1 3-1,0 1 0,-1 2 1,0 1-1,0 3 0,67 20 1,-103-26-3,37 15 2,-39-16-4,-1 0 0,1 0 0,0 0-1,-1 0 1,1 0 0,-1 1-1,1-1 1,-1 0 0,1 1-1,-1 0 1,0-1 0,0 1 0,0 0-1,0-1 1,0 1 0,0 0-1,1 3 1,-2-4 1,0 1 1,0-1-1,-1 0 0,1 1 0,0-1 1,0 1-1,-1-1 0,1 0 0,-1 1 1,1-1-1,-1 0 0,0 0 0,1 1 1,-1-1-1,0 0 0,0 0 1,0 0-1,0 0 0,0 0 0,0 0 1,0 0-1,0 0 0,0 0 0,0 0 1,-1-1-1,1 1 0,0 0 0,-2 0 1,-39 13 37,24-10-26,-11 3 37,-1-2 0,0 0-1,0-2 1,-34-1-1,60-2-43,-19-1 57,1-1-1,-40-8 0,56 9-52,0-1 0,1 1 0,0-1 0,-1-1 0,1 1 0,0-1 0,0 0 0,0 0 0,1 0 0,-1 0 0,1-1 0,-1 0 0,1 0 0,0 0 0,1-1 0,-5-6 0,7 9-8,0 1 0,0-1 0,0 0 1,0 1-1,1-1 0,-1 0 0,1 0 1,-1 0-1,1 1 0,-1-1 0,1 0 1,0 0-1,0 0 0,0 0 0,0 0 1,1 0-1,-1 1 0,0-1 0,1 0 1,-1 0-1,1 0 0,1-2 0,0 1 2,0-1-1,1 1 0,-1 0 0,1 1 1,0-1-1,0 0 0,0 1 0,0-1 0,0 1 1,5-3-1,7-2 5,0 0 0,1 1-1,29-8 1,24-4 4,1 3 0,113-9 0,-110 20-8,142 13 1,-181-5-3,0 2-1,0 1 0,0 1 1,-1 2-1,0 2 1,37 18-1,-66-28-5,-1 0 0,0 0 0,1 0-1,-1 0 1,0 1 0,0-1 0,-1 1 0,1 0 0,4 5 0,-7-7 5,1 0 0,-1 0 0,1 0 0,-1 0 0,0 0 1,1 0-1,-1 0 0,0 0 0,0 0 0,0 0 0,0 0 0,0 0 1,0 0-1,0 0 0,0 0 0,0 0 0,0 0 0,-1 0 0,1 0 1,0 0-1,-1-1 0,1 1 0,0 0 0,-1 0 0,1 0 0,-1 0 1,0 0-1,1-1 0,-1 1 0,0 0 0,1 0 0,-1-1 0,0 1 0,0 0 1,0-1-1,0 1 0,1-1 0,-1 1 0,0-1 0,0 0 0,-1 1 1,-6 2 6,0 0 1,0-1 0,0 0 0,-1 0 0,-12 0-1,-13 3 18,-39 8 21,0-4 1,-140-1-1,-151-30 55,64 2-52,244 19-52,1-2 0,0-3 0,-64-15 0,119 21 2,0 0 0,0 0 0,-1 0 0,1 0 1,0 0-1,0 0 0,0 0 0,0 0 1,0 1-1,-1-1 0,1 0 0,0 0 0,0 0 1,0 0-1,0 0 0,-1 0 0,1-1 0,0 1 1,0 0-1,0 0 0,0 0 0,-1 0 1,1 0-1,0 0 0,0 0 0,0 0 0,0 0 1,0 0-1,0 0 0,-1 0 0,1-1 1,0 1-1,0 0 0,0 0 0,0 0 0,0 0 1,0 0-1,0 0 0,0-1 0,0 1 0,-1 0 1,1 0-1,0 0 0,0 0 0,0-1 1,0 1-1,0 0 0,0 0 0,0 0 0,0 0 1,0-1-1,0 1 0,0 0 0,0 0 0,0 0 1,0 0-1,0 0 0,1-1 0,-1 1 1,0 0-1,0 0 0,15-6-42,33-2 40,-42 7 3,336-29 72,-225 23-61,302 2 17,-145 20 18,-272-15-46,1 0-1,-1 0 1,0 0-1,0 0 1,0 1-1,1-1 1,-1 1-1,0-1 1,0 1 0,0 0-1,0 0 1,0 0-1,0 0 1,2 2-1,-4-3 2,0 0 0,0 0-1,0 1 1,0-1 0,0 0-1,0 0 1,0 0 0,0 1-1,0-1 1,0 0 0,0 0-1,0 0 1,0 1 0,0-1 0,0 0-1,0 0 1,0 0 0,0 1-1,0-1 1,0 0 0,0 0-1,-1 0 1,1 0 0,0 1-1,0-1 1,0 0 0,0 0-1,0 0 1,-1 0 0,1 0-1,0 0 1,0 1 0,0-1-1,0 0 1,-1 0 0,1 0-1,0 0 1,0 0 0,0 0-1,-1 0 1,-20 4 26,-53 1 48,-163 5 36,78-15-54,-161-27 1,286 26-59,8 3 17,-33-10-1,52 11-17,0-1 1,-1 1-1,1-2 0,0 1 0,0-1 0,1 0 0,-1 0 0,-10-10 0,17 14 1,-1-1 0,0 1-1,1-1 1,-1 1-1,1-1 1,-1 1 0,1-1-1,-1 0 1,1 1-1,-1-1 1,1 0 0,0 1-1,-1-1 1,1 0-1,0 0 1,0 1 0,-1-1-1,1 0 1,0 0-1,0 0 1,0 1 0,0-1-1,0 0 1,0 0-1,0 0 1,0 1 0,0-1-1,1 0 1,-1 0-1,0 1 1,0-1-1,1-1 1,1 0 0,-1 0 0,1 0 0,0 1-1,0-1 1,0 0 0,0 1 0,0-1 0,0 1 0,1 0 0,3-2-1,7-3 7,1 2 1,0-1-1,17-2 0,34-2 4,-1 3 0,1 2 0,0 3 0,0 4 0,0 1 0,113 25 0,-145-23-7,43 10 0,-70-14-2,0 0-1,0 1 1,0-1-1,0 1 1,0 0 0,-1 0-1,1 1 1,-1 0-1,5 4 1,-8-7-2,-1 1 1,1-1 0,-1 1 0,0-1-1,0 1 1,1 0 0,-1-1-1,0 1 1,-1 0 0,1 0 0,0 0-1,0 0 1,-1 0 0,1 0 0,-1 0-1,1 0 1,-1 0 0,0 0-1,0 0 1,0 0 0,0 0 0,0 0-1,-1 0 1,1 0 0,-1 0 0,1 0-1,-1 0 1,1-1 0,-1 1-1,0 0 1,0 0 0,0 0 0,0-1-1,-1 1 1,1 0 0,0-1-1,0 1 1,-1-1 0,1 0 0,-3 2-1,-4 4 6,0-1 0,0-1-1,0 0 1,-1 0 0,1 0-1,-1-1 1,-11 4 0,-42 9 27,-107 17 1,125-26-19,17-4-8,1-1 0,-1-1 0,0-2 1,-33-2-1,44 0-2,0 0 1,0-1 0,0-1 0,1-1-1,0 0 1,0-1 0,0 0 0,-19-12-1,27 14-3,1-1 0,0 0 0,0 0 0,0-1 0,1 0 0,-1 0 0,2 0 0,-1 0 0,1-1 0,-8-14 0,11 19-1,0-1 0,-1 0 0,1 0 0,0 0 0,1-1 0,-1 1 0,0 0 0,1 0 0,0 0 1,0-1-1,0 1 0,0 0 0,0 0 0,0 0 0,1-1 0,0 1 0,0 0 0,0 0 0,0 0 0,0 0 0,0 0 0,1 0 0,-1 1 1,1-1-1,0 0 0,0 1 0,0-1 0,0 1 0,5-4 0,9-6 6,1 0 0,1 1 0,-1 0-1,2 2 1,0 0 0,0 1 0,0 1 0,1 1 0,38-7-1,-23 8-1,0 2 1,0 1-1,0 2 0,0 1 0,35 6 0,-61-6-3,-1 0 1,1 1-1,-1 0 1,0 1 0,0 0-1,0 0 1,10 6-1,-14-6-2,0-1 0,0 1-1,-1 0 1,1 0 0,-1 0-1,1 1 1,-1-1 0,0 1-1,-1 0 1,1-1 0,-1 1-1,1 1 1,-1-1 0,1 5-1,-2-6 3,-1-1 0,0 1 0,0 0 0,0 0 0,0 0 0,0 0 0,0 0 0,-1 0 0,0 0-1,1 0 1,-1-1 0,0 1 0,-1 0 0,1-1 0,0 1 0,-1 0 0,1-1 0,-1 0 0,0 1 0,0-1 0,0 0-1,0 0 1,-4 3 0,-3 3 6,0 0 1,-1-1-1,0 0 0,-17 10 0,-9 1 9,0-2-1,-1-1 0,-1-2 1,0-1-1,-77 12 0,98-21-8,-1-2-1,1 0 0,0-1 0,-1-1 1,1 0-1,0-1 0,-1-1 0,1-1 1,1 0-1,-1-1 0,1-1 0,0-1 0,0 0 1,0-1-1,1-1 0,-20-14 0,30 18-9,0 1 0,0 0 0,0-1 0,1 0 0,0 0 0,0 0 0,0-1-1,-5-9 1,8 13 3,0-1-1,0 0 1,0 1-1,1-1 1,-1 0-1,1 1 1,-1-1-1,1 0 0,0 0 1,0 1-1,0-1 1,0 0-1,0 0 1,1 1-1,0-1 1,-1 0-1,1 1 1,0-1-1,0 0 1,0 1-1,1-1 1,-1 1-1,0 0 1,3-3-1,3-3 4,-1 1 0,2 1 0,-1 0 1,1 0-1,-1 0 0,2 1 0,14-8 0,68-26 17,-89 38-18,31-9 1,-1 1 0,1 1 0,0 2 0,1 2 0,-1 0 0,1 3 0,49 3 0,-21 3 1,-1 3 0,0 2 0,68 21 0,-102-23-5,0 2-1,-1 0 1,0 1 0,38 24 0,-54-29-3,0 0-1,-1 1 1,0 1 0,-1-1 0,1 1 0,-2 1-1,1-1 1,-1 1 0,0 1 0,-1-1 0,0 1-1,-1 0 1,7 18 0,-9-20 5,-1 0-1,0 0 1,-1 1 0,0-1 0,-1 0-1,1 1 1,-1-1 0,-1 0 0,0 1-1,0-1 1,0 0 0,-1 0-1,-1 1 1,1-1 0,-1-1 0,-1 1-1,1 0 1,-1-1 0,-1 0 0,1 0-1,-1 0 1,0 0 0,-1-1 0,-6 6-1,1-1 9,0-1 0,-1-1-1,0 0 1,-1-1 0,0 0 0,0 0 0,0-2-1,-1 0 1,0 0 0,-1-1 0,1-1-1,-24 4 1,36-8-7,0 1 0,0-1 0,-1 0 0,1 0 0,0 0 1,0 0-1,0 0 0,0 0 0,0 0 0,0-1 0,-1 1 0,1-1 0,0 0 0,0 0 0,0 1 0,1-1 0,-1 0 0,0-1 1,0 1-1,0 0 0,1 0 0,-1-1 0,1 1 0,-1-1 0,1 0 0,-1 1 0,1-1 0,0 0 0,0 0 0,-1-2 1,1 1-3,0 0 1,0 1 0,1-1 0,-1-1 0,1 1-1,0 0 1,0 0 0,0 0 0,0 0 0,0 0-1,1 0 1,-1 0 0,1 0 0,0 0 0,0 0-1,0 0 1,0 1 0,1-1 0,-1 0 0,2-2-1,5-5 2,0 1 0,0 0 0,1 0-1,0 1 1,1 0 0,0 0 0,0 1-1,0 0 1,18-7 0,16-6 5,50-16 0,-69 27-2,114-35-2,1 7 0,2 5 0,275-23 0,-316 47 5,0 6 1,1 3-1,-1 5 1,0 5-1,171 39 1,-260-47-8,0 0 0,-1 1 0,1 0 0,-1 1 1,0 0-1,0 0 0,12 9 0,-22-13 0,0 0 0,1 0 0,-1 0 0,0 0 0,0 0 0,0 0 0,0 1 0,0-1 0,0 0 0,0 0 0,0 1 0,-1-1 0,1 1 0,0-1 0,-1 0 0,1 1 0,-1-1 0,1 1 0,-1 0 0,0-1 0,0 1 0,0-1 0,0 1 0,0-1 0,0 1 0,0 1 0,-1 0 0,-1 0 0,1-1 0,0 1 0,-1 0 0,1-1 0,-1 0 0,0 1 0,0-1-1,0 0 1,0 0 0,0 0 0,0 0 0,0 0 0,-1 0 0,-3 1 0,-18 11 4,0-2 1,-1-1-1,0 0 1,-39 9-1,-116 20 25,86-21-20,-180 38 34,-375 30-1,174-37 2,264-25-75,194-23-18,17-2 48,0 0 0,0 0 0,0 0 0,0 0 0,0 0-1,0 1 1,0-1 0,0 0 0,0 0 0,0 0 0,0 0-1,0 0 1,0 0 0,0 0 0,0 0 0,0 0-1,0 0 1,0 0 0,0 0 0,0 0 0,0 0 0,0 0-1,0 0 1,0 0 0,0 0 0,0 0 0,0 0 0,0 0-1,0 0 1,0 1 0,0-1 0,31 1-76,-28-1 81,147-11-25,-126 9 26,1108-81 63,-795 63-58,767 5 1,-1096 15-10,19 0 3,-7 0 5,0 1 0,29 4 0,-39-1 0,-23-2 4,-35-1 11,45-1-22,-735 32 99,1 26-58,-91 5 7,733-58-42,-173 15 2,43-1-15,221-19 4,-5 0-13,1 0 0,0 1 0,0 0-1,-1 0 1,1 1 0,0 0 0,0 0-1,0 1 1,-8 4 0,12-3-49,11 1-2,16 3 23,1-2 0,-1-1 0,1 0 0,49 1 0,116-5 49,-120-3-6,744-51 37,-290 11-14,-343 32-11,593-56 51,-694 58 113,-76 6-120,-8-1 5,-20-4-29,0 1 1,0 1-1,-1 1 0,0 1 0,-40 0 0,23 2-12,-1150-3 111,410 41-100,722-32-37,-78 14 0,131-17-14,1 0 1,-1 0 0,1 1 0,-10 4-1,16-7 17,1 0 0,0 0 0,-1 0 0,1 1 0,-1-1-1,1 0 1,0 0 0,0 0 0,-1 1 0,1-1 0,0 0 0,-1 0 0,1 1-1,0-1 1,0 0 0,-1 1 0,1-1 0,0 0 0,0 1 0,0-1 0,0 0-1,-1 1 1,1-1 0,0 1 0,0-1 0,0 0 0,0 1 0,0-1 0,0 0-1,0 2 1,1-2-3,0 1 0,0 0 0,0 0-1,0-1 1,0 1 0,0 0 0,0-1-1,0 1 1,0-1 0,0 1 0,0-1-1,0 0 1,1 1 0,-1-1 0,2 0-1,14 3-21,0-1-1,0-1 0,0 0 0,18-2 0,-7 0 19,290-24-30,-191 11 33,245-25 47,505-45-21,-781 75-8,-43 5 14,0-2-1,0-2 1,72-22-1,-115 27 12,-1 0 0,1-1 0,14-8 0,-24 12-29,1-1 1,0 1-1,0-1 0,0 1 0,-1-1 1,1 0-1,0 1 0,0-1 1,-1 0-1,1 1 0,-1-1 0,1 0 1,-1 0-1,1 0 0,-1 0 0,1 0 1,-1 1-1,0-1 0,1 0 0,-1 0 1,0 0-1,0 0 0,0 0 1,0 0-1,0 0 0,0-2 0,0 1 6,-1 1-1,0-1 0,1 1 0,-1-1 0,0 1 0,0-1 1,0 1-1,0 0 0,0-1 0,-1 1 0,1 0 0,0 0 1,0 0-1,-3-2 0,-11-5 24,0 1 1,0 0 0,0 1-1,-1 0 1,0 1-1,-32-5 1,-51-5 7,-131-3 0,-111 15-10,273 3-28,-931 6 63,378 12-65,533-16-216,102 1 63,48 1 103,1-2 0,63-6 1,132-25-65,-131 14 93,37-4 25,638-81 128,-645 78-29,214-2 1,-352 24-103,0 0 1,33 6 0,-52-6-6,0 0 0,-1 0 0,1 1 0,0-1 0,0 0 0,0 0 0,0 0 1,0 0-1,0 0 0,0 0 0,0 0 0,0 1 0,0-1 0,0 0 0,0 0 0,0 0 0,0 0 0,0 0 0,0 0 1,0 1-1,0-1 0,0 0 0,0 0 0,0 0 0,0 0 0,0 0 0,0 0 0,0 1 0,0-1 0,0 0 0,0 0 1,0 0-1,0 0 0,0 0 0,0 0 0,1 0 0,-1 1 0,0-1 0,0 0 0,0 0 0,0 0 0,0 0 0,0 0 1,-20 5 12,-358 54 67,-296 34-60,-202-86 10,791-9-17,0-4 1,0-4 0,-91-23-1,160 29-17,0 0 1,0-1-1,0-1 0,1-1 0,0 0 0,-26-17 1,38 23-1,1-1 0,0 0 0,-1 0 0,1 0 0,0 0 0,0 0 0,0 0 0,1 0 0,-1-1 0,0 1 0,1 0 0,-1-1 0,1 0 0,0 1 0,0-1-1,0 0 1,0-3 0,0 4 1,2 0 0,-1 0 0,0-1-1,0 1 1,1 0 0,-1 0-1,1 0 1,-1 0 0,1 0 0,0 0-1,0 0 1,0 0 0,0 0-1,1 0 1,-1 0 0,0 0 0,3-2-1,4-3-2,1-1 1,1 1-1,-1 0 0,1 1 0,0 0 0,20-8 1,24-8 10,1 2 1,101-22-1,123-2 15,-101 31-4,-1 8 0,191 19 1,-306-9-13,-1 2 1,104 26-1,-135-25-6,-1 2 0,-1 1-1,0 1 1,0 1 0,-2 1-1,1 2 1,32 25 0,-54-37-3,0 0 1,-1 0-1,1 0 1,-1 1-1,0 0 1,0-1-1,0 1 1,-1 1-1,0-1 1,4 8-1,-6-10 4,0 0-1,-1 0 1,1 0-1,-1-1 1,0 1-1,0 0 1,0 0 0,0 0-1,0 0 1,-1 0-1,1 0 1,-1-1-1,0 1 1,0 0-1,0 0 1,0-1 0,0 1-1,-1-1 1,1 1-1,-1-1 1,1 0-1,-5 4 1,-2 2 1,0-1-1,0 0 1,-1-1 0,0 0 0,0 0-1,0-1 1,-1 0 0,0-1-1,0 0 1,-11 3 0,-6 3 7,-37 13 10,0-3 1,-2-3-1,-1-2 0,-100 8 0,32-15 2,-168-10-1,225-3-11,-116-22-1,162 21-6,1-2-1,-1-1 0,2-2 0,-1 0 0,2-3 0,-34-19 1,60 32-5,0-1 1,0 1-1,1-1 1,-1 0-1,1 0 1,-1 0-1,1-1 1,0 1-1,-1 0 1,1-1-1,0 0 1,1 1-1,-1-1 1,0 0-1,1 0 1,0 0-1,0 0 1,-2-4-1,3 4 1,0 1-1,1 0 0,-1-1 1,0 1-1,1 0 1,-1-1-1,1 1 1,0 0-1,0 0 1,0 0-1,0 0 1,0 0-1,1 0 1,-1 0-1,0 0 1,1 0-1,-1 1 1,1-1-1,2-2 1,8-5-6,1 1 0,-1 0 0,1 1 0,0 0 0,1 1 0,19-6 0,54-15 17,1 4 0,1 3 0,0 5-1,2 3 1,-1 5 0,1 3 0,0 5 0,0 3-1,170 31 1,-221-27-5,-2 1 0,46 18 0,-72-22-6,0 0-1,0 0 1,0 1-1,-1 1 1,0 0-1,0 1 0,-1 0 1,0 0-1,-1 1 1,16 17-1,-23-23 2,-1-1 0,1 1 0,0 0 0,-1 0 0,1 0 0,-1 0 0,0 0 0,0 0 0,0 0 0,0 0 0,-1 1 0,1-1 0,-1 0-1,0 0 1,0 1 0,0-1 0,0 0 0,-1 0 0,-1 6 0,0-3 0,0 0 0,-1-1-1,0 0 1,0 1 0,0-1 0,-1 0-1,0-1 1,0 1 0,0-1 0,0 1-1,-6 3 1,-8 5 7,-1-1-1,0-1 1,-1 0-1,-26 9 1,1 0 5,-9 3-1,-2-2 0,0-2 0,-1-3 0,0-3 0,-1-2 0,-1-2 0,0-3 0,-113-4 0,148-3-5,-1-1-1,1-1 1,-1-2 0,-43-13-1,62 16-8,0 0 0,0-1 0,0 0 1,1 0-1,-1 0 0,1 0 0,-9-8 0,13 10 0,-1-1 0,1 1 0,0-1 0,0 1 0,-1-1 1,1 0-1,0 0 0,1 1 0,-1-1 0,0 0 0,0 0 0,1 0 0,-1 0 1,1 0-1,-1 0 0,1 0 0,0 0 0,0 0 0,0 0 0,0 0 0,0 0 0,1 0 1,-1 0-1,0 0 0,1 0 0,0 0 0,0-2 0,2-2-7,1-1 1,0 1-1,0-1 0,0 1 1,0 1-1,1-1 0,0 1 1,0-1-1,1 1 0,-1 1 1,1-1-1,8-4 0,4-1 4,1 0-1,-1 1 0,23-7 0,65-17 15,190-35 0,-287 66-4,122-20 7,0 6 1,1 5-1,1 6 0,-1 5 1,0 7-1,171 30 0,-226-22-1,117 38 0,-159-40-8,-1 1 1,0 1-1,-1 2 0,0 1 0,36 28 1,-62-41-4,-1 0 1,1 1-1,-1-1 0,-1 2 1,1-1-1,-1 0 0,0 1 1,0 0-1,-1 0 1,0 1-1,0-1 0,-1 1 1,0 0-1,4 15 0,-6-17 2,-1 0-1,1 0 1,-1 1-1,0-1 0,-1 0 1,0 0-1,0 0 0,0 0 1,-1 1-1,1-1 1,-1-1-1,-1 1 0,1 0 1,-1-1-1,0 1 1,-1-1-1,1 0 0,-1 0 1,-7 8-1,-4 1 5,0 0 0,0-2 0,-1 1-1,-1-2 1,0 0 0,-1-2 0,0 0 0,0 0 0,-1-2-1,0 0 1,0-1 0,-34 5 0,-3-3 13,0-2-1,-1-2 1,-72-6 0,53-2 2,0-2 0,-90-21-1,137 20-12,1 0 0,0-2-1,0-1 1,1-1-1,0-2 1,1 0-1,0-2 1,-41-31-1,57 37-6,1 0 0,-1 0 0,1-1 0,1 0-1,0 0 1,1-1 0,0 0 0,0 0-1,-5-14 1,9 18-1,1 0 0,-1 0 0,2-1 0,-1 1 0,1-1 0,0 0 0,0 1 0,1-1 0,0 1 0,1-1 0,-1 0 0,1 1 0,1-1 0,0 1 0,0-1 0,0 1 0,4-7 0,-1 4 4,0 1-1,1 0 1,1 0-1,-1 1 1,1 0-1,1 0 1,-1 0-1,1 1 0,0 1 1,15-10-1,10-4 10,58-26-1,-30 20 20,1 2-1,1 4 1,1 2-1,71-10 0,-87 22-10,-1 2 0,0 2-1,1 2 1,-1 2-1,50 9 1,-38-1-9,-2 3 1,0 2-1,92 37 1,-131-44-10,0 1-1,-1 0 1,0 1 0,-1 1-1,0 0 1,-1 2 0,21 20 0,-31-27-1,0 0 0,-1 0 1,1 0-1,-1 0 0,-1 1 1,1-1-1,-1 1 0,0 0 1,-1 0-1,2 8 1,-3-10 0,0 0 0,-1 0 0,1 1 1,-1-1-1,-1 0 0,1 0 0,-1 1 1,0-1-1,0 0 0,0 0 0,-1 0 1,0 0-1,0 0 0,0 0 1,-5 7-1,-5 5 5,0-1 0,-1 0-1,-1-1 1,0 0 0,-1-1 0,-1-1 0,0-1 0,-1 0 0,0-1-1,-1 0 1,-36 14 0,11-8 5,0-2-1,-1-1 1,-1-3 0,-62 7-1,48-11 4,0-3-1,-1-2 1,1-3 0,0-3-1,-82-15 1,98 11-3,1-3 0,0-1 1,1-2-1,0-2 0,1-2 1,1-1-1,1-2 0,-37-28 1,59 38-13,1-1 1,0 0-1,1-2 1,1 1 0,0-2-1,-15-20 1,24 29-2,1 1-1,0 0 1,0-1 0,1 0 0,-1 0 0,1 0-1,0 0 1,1 0 0,0 0 0,0 0 0,0 0-1,0-1 1,1 1 0,0 0 0,1 0 0,-1-1-1,1 1 1,0 0 0,1 0 0,0 0 0,0 0-1,5-11 1,-2 7 0,2 0 0,-1 0 1,1 1-1,1 0 0,-1 0 0,1 1 0,1 0 0,0 1 0,0-1 0,16-8 0,10-4 7,64-26-1,-77 37-2,58-23 4,2 3 1,1 4 0,1 4-1,1 3 1,1 5 0,0 3-1,0 3 1,1 5 0,-1 3-1,1 4 1,133 25 0,-180-22-2,-1 2 1,0 2 0,51 23 0,-73-27-9,-1 0 1,1 1-1,-2 1 0,0 1 1,0 0-1,-1 0 1,0 2-1,-1 0 0,17 21 1,-26-29 1,-1 0 1,0-1 0,0 1-1,-1 0 1,1 0-1,-1 1 1,0-1 0,0 1-1,-1-1 1,1 1-1,-1-1 1,-1 1 0,1 0-1,-1 7 1,-1-6 2,0-1-1,0 0 1,-1 0 0,0 0 0,0 0 0,-1 0 0,1 0-1,-1-1 1,0 1 0,-1-1 0,0 0 0,1 0-1,-8 7 1,-4 3 7,-1 0 0,-1-1-1,0-1 1,-1-1 0,-24 13-1,-105 48 27,113-58-26,-27 11 1,0-4 1,-2-2-1,0-3 0,-96 14 0,36-16 15,-172-2 0,251-13-17,-1-2 1,0-2-1,-63-14 0,96 15-13,-1-1 0,1 0 0,0 0 0,0-1 0,1-1 0,0 0 0,0-1 0,0 0 0,-18-16 0,27 22 0,1 0 0,-1-1 0,0 1 1,1 0-1,-1-1 0,1 1 0,0-1 1,0 0-1,-1 1 0,1-1 0,0 0 1,0 0-1,1 0 0,-1 0 0,0 0 1,1 0-1,-1 0 0,1 0 0,-1 0 1,1 0-1,0 0 0,0 0 0,0 0 1,0 0-1,0 0 0,1 0 0,-1 0 1,1 0-1,-1 0 0,1 0 0,0 0 0,0 0 1,1-2-1,4-4-20,0 0-1,1 1 1,0 0-1,1 0 1,-1 1 0,12-8-1,8-3 7,1 1-1,0 1 0,1 2 1,38-13-1,-57 22 22,70-23 10,1 3-1,1 4 1,0 3-1,127-9 1,-104 21-1,0 4 1,0 4-1,120 20 0,-184-17-5,-1 3-1,0 0 1,46 19-1,-68-21-3,-1 1-1,0 0 1,-1 1 0,0 1-1,0 1 1,-1 0 0,-1 1-1,23 23 1,-33-31-1,0 0-1,0 0 0,-1 0 1,0 1-1,0-1 1,0 1-1,0 0 0,-1 0 1,0 0-1,0 0 1,0 0-1,0 1 1,-1-1-1,0 1 0,0-1 1,-1 0-1,1 1 1,-1-1-1,0 1 0,-1 0 1,1-1-1,-1 0 1,0 1-1,-1-1 1,1 0-1,-1 1 0,0-1 1,0 0-1,-1 0 1,0 0-1,1-1 0,-2 1 1,-3 5-1,-9 8 5,-1-1 1,-1 0-1,0-2 0,-1 0 0,-1 0 0,-22 11 0,1-2 6,0-3-1,-2-1 1,0-2-1,-1-1 1,-1-3-1,0-2 1,-71 10-1,25-12 13,-1-4-1,-175-11 0,50-21 16,190 21-34,0-2 0,1 0 0,0-2-1,0-1 1,-46-25 0,65 31-6,0-1-1,1 0 1,-1 0-1,1 0 1,-9-11-1,14 15 3,0 0-1,0 0 1,0 0 0,0-1-1,0 1 1,1 0-1,-1 0 1,0-1-1,1 1 1,-1-1 0,1 1-1,-1-1 1,1 1-1,0 0 1,-1-1-1,1 1 1,0-1 0,0 1-1,0-1 1,0 0-1,1 1 1,-1 0-1,0-1 1,1 1 0,-1-1-1,0 1 1,1-1-1,0 1 1,-1 0-1,1-1 1,0 1 0,0 0-1,0 0 1,0-1-1,0 1 1,0 0-1,0 0 1,0 0 0,2-1-1,13-9-6,0 1 0,0 1 0,1 1 0,0 0 0,1 1 0,0 1 0,18-5-1,141-22 42,-164 31-30,79-11 9,0 4 0,118 3 0,-159 8-9,0 2 0,0 3 0,-1 2 1,0 2-1,81 28 0,-115-32-3,0 0 1,0 1-1,-1 1 0,-1 0 1,1 1-1,-1 0 1,20 21-1,-29-27-2,0 1 0,-1 0 1,0 0-1,0 1 0,0-1 0,0 1 0,-1-1 1,0 1-1,0 0 0,-1 1 0,0-1 0,0 0 0,0 1 1,0-1-1,-1 1 0,-1 0 0,1-1 0,-1 1 1,0 0-1,0-1 0,-2 11 0,0-13 4,1 0 0,-1 0 0,1-1 0,-1 1-1,0 0 1,-1-1 0,1 1 0,-1-1 0,1 0 0,-1 0-1,0 0 1,0 0 0,0 0 0,-1-1 0,1 1 0,-1-1 0,1 0-1,-5 2 1,-9 3 12,1 0 0,-35 8-1,41-12-9,-44 9 23,0-2-1,0-2 0,-1-3 1,-75-2-1,-219-29 102,326 24-123,-4 0-4,1-1-1,-1-2 1,1 0 0,-27-11 0,52 16-3,0 0 1,0 0 0,1-1-1,-1 1 1,0 0 0,0-1 0,0 1-1,1-1 1,-1 1 0,0-1-1,0 1 1,1-1 0,-1 0 0,1 1-1,-1-1 1,0 0 0,1 1-1,-1-1 1,1 0 0,0 0 0,-1 0-1,1 1 1,0-1 0,-1 0-1,1 0 1,0 0 0,0 0 0,0 0-1,0 1 1,0-1 0,0 0-1,0 0 1,0 0 0,0 0 0,0 0-1,0 0 1,0 1 0,1-1-1,0-2 1,0-1-5,1 1 0,1-1 0,-1 1 1,0-1-1,1 1 0,0 0 0,0 0 0,5-5 0,1 1 4,1 0 0,0 0 0,1 1 0,-1 1 0,1 0 0,20-7 0,75-15 17,-84 22-10,341-65 39,-345 66-40,446-44 19,-255 32-15,-116 9 11,74-9 7,-161 15-22,-1 0 1,1-1-1,0 1 1,-1-1-1,1 0 1,-1 0-1,7-5 1,-11 7-4,-1 0 1,1-1-1,0 0 1,-1 1-1,1-1 1,-1 1-1,1-1 1,-1 0-1,1 1 1,-1-1 0,1 0-1,-1 0 1,1 1-1,-1-1 1,0 0-1,1 0 1,-1 0-1,0 1 1,0-1-1,0 0 1,0 0-1,0-1 1,0 1-1,-1-1 0,1 0 0,-1 1 0,1-1 0,-1 0 0,0 1 0,0-1 0,0 1 0,0-1 0,0 1 0,0 0 0,-1-1 0,1 1 0,0 0 0,-2-2 0,-23-14 13,1 1 0,-2 1-1,0 1 1,-1 1 0,-45-15 0,16 7 19,-52-24 55,-127-48 105,213 85-179,0 0 0,-1 2 0,0 0 0,-24-1 0,47 6-15,0 1 0,0 0 0,0 0 0,-1 0 0,1 0 0,0 0 1,0 0-1,0 0 0,0 0 0,-1 1 0,1-1 0,0 0 0,0 1 0,0-1 0,0 1 0,0-1 0,0 1 0,0-1 0,0 1 0,-2 1 0,3-1-1,-1 0 1,1 0-1,0 0 0,-1 0 0,1 0 1,0 0-1,0 0 0,0 0 0,-1 0 1,1 0-1,0 0 0,0 0 1,1 0-1,-1 0 0,0 0 0,0 0 1,0 0-1,1 0 0,-1 1 1,4 6-17,-1-1 1,1 1-1,1 0 1,6 8-1,-9-13 15,34 48-88,3-2-1,83 83 0,-100-111 71,1-2 0,0 0 0,2-2 0,0-1 0,1 0 0,0-2 0,1-1 0,30 9 0,-48-19 20,-1-1 1,1 0-1,0 0 0,-1-1 0,1 0 0,0 0 0,0-1 1,0-1-1,0 0 0,-1 0 0,1 0 0,0-1 1,13-5-1,-17 5 5,0 0 0,0-1 0,0 0 0,0 0 0,0 0 0,-1-1 0,0 1 0,1-1 1,-1 0-1,0 0 0,-1-1 0,1 1 0,-1-1 0,0 0 0,0 0 0,-1 0 0,1 0 0,-1 0 1,0-1-1,0 1 0,1-8 0,0-9 25,-1 0 1,-1 0-1,-1-1 1,-1 1 0,-1 0-1,0 0 1,-2 0-1,-1 1 1,-1-1-1,0 1 1,-10-20 0,6 19 4,-1 1 1,-16-21 0,-11-22-2,33 53-26,1 5-35,3 26 9,0-13 17,1 0 0,1 0 0,-1 0 0,1 0 0,0 0 0,1 0-1,0 0 1,0 0 0,0-1 0,1 1 0,0-1 0,0 1 0,0-1 0,9 11 0,2 1-22,1-2 1,0 1-1,2-2 1,-1 0-1,35 22 1,-49-36 22,-1 0 0,1 0 0,-1 0 1,1-1-1,0 1 0,-1 0 0,1-1 1,0 0-1,0 1 0,-1-1 0,3 0 0,-3 0 3,0 0 0,-1 0 0,1 0 0,-1 0 0,1 0 0,-1-1 0,1 1 0,-1 0 0,1 0-1,-1-1 1,1 1 0,-1 0 0,1 0 0,-1-1 0,0 1 0,1-1 0,-1 1 0,1 0 0,-1-1-1,0 1 1,0-1 0,1 1 0,-1-1 0,1 0 0,-1-1 3,0 0-1,1 0 1,-1 0-1,0 0 1,0 0 0,0 0-1,0 0 1,-1-1 0,1 1-1,0 0 1,-1 0-1,1 0 1,-1 0 0,0 0-1,0 0 1,-2-3 0,-4-6 10,0 1 0,-1 0 0,0 0 0,0 1 1,-1 0-1,-1 0 0,1 1 0,-2 0 0,1 1 1,-22-12-1,24 15-8,0 0 1,0 0-1,0 0 0,-1 1 1,1 1-1,-1-1 1,0 1-1,0 1 0,0 0 1,0 0-1,0 1 1,0 0-1,0 0 0,0 1 1,-17 4-1,24-5-7,1 1 0,-1 0 0,1 0 0,-1 0 1,1-1-1,-1 2 0,1-1 0,0 0 0,-1 0 0,1 0 0,0 0 0,0 1 0,0-1 0,0 1 0,0-1 0,0 1 0,1-1 0,-1 1 0,0-1 0,1 1 0,-1 0 0,1-1 1,0 1-1,-1 0 0,1 2 0,0 7-4,0-1 1,0 0-1,3 16 1,1 6-20,-4-26 15,1 0 0,-1-1 0,2 1 0,-1-1 0,1 1 0,-1-1 0,1 0 0,1 0 0,-1 0 0,1 0 0,0 0 0,0 0 0,0-1 0,7 8 0,-7-10 4,-1 1 0,1 0 0,0-1 0,0 1 0,0-1 0,0 0 1,0 0-1,0 0 0,1 0 0,-1-1 0,1 1 0,-1-1 0,1 0 0,0 0 0,-1 0 0,1-1 0,0 1 0,0-1 0,-1 0 0,1 0 0,0 0 0,4-1 1,-6 0 5,0 1 0,0 0 1,-1-1-1,1 1 0,0-1 1,0 0-1,-1 0 0,1 0 1,0 0-1,-1 0 0,1 0 1,-1 0-1,0 0 1,1-1-1,-1 1 0,0 0 1,1-1-1,-1 1 0,0-1 1,0 0-1,0 1 0,-1-1 1,1 0-1,0 1 0,-1-1 1,1 0-1,-1 0 0,1 0 1,-1 0-1,0 1 1,0-1-1,0 0 0,0 0 1,0 0-1,0 0 0,0 0 1,-1 1-1,1-1 0,-1 0 1,-1-3-1,-2-7 7,-1 0 0,0 0 0,-1 1 1,-12-18-1,15 23-3,-6-8 6,-11-18 55,-40-50 0,51 71-53,-1 2 0,0-1 0,-1 1 0,1 1 0,-2 0 0,1 0 0,-1 1 0,-14-6 0,16 9-10,0 0 0,0 0 0,-1 1 0,1 1 0,-1-1 0,0 2 0,1 0 0,-1 0 0,0 1-1,0 0 1,0 1 0,1 0 0,-14 3 0,21-3-4,1 0-1,-1 0 1,0 0 0,0 0-1,0 0 1,1 1-1,-1-1 1,0 1-1,1 0 1,0 0 0,-1 0-1,1 0 1,0 0-1,0 0 1,0 0 0,0 1-1,1-1 1,-1 1-1,1 0 1,-1-1-1,1 1 1,0 0 0,0 0-1,0 0 1,0 0-1,1 0 1,-1 0-1,1 0 1,0 0 0,-1 0-1,2 0 1,-1 0-1,1 3 1,0 6-11,1 0 1,0 0-1,1 0 0,0 0 1,1-1-1,0 0 1,9 16-1,-4-9-39,2-1 0,0 0 1,1-1-1,0-1 0,1 0 0,20 17 0,-26-25 35,1 0 0,0-1 0,1 0 0,0-1 0,0 1 0,0-2-1,1 1 1,-1-1 0,1-1 0,0 1 0,0-2 0,0 1 0,19 0-1,-26-2 19,-1-2 0,1 1-1,0 0 1,0 0-1,0-1 1,-1 1-1,1-1 1,0 0-1,-1 0 1,1 0 0,-1 0-1,1-1 1,-1 1-1,0 0 1,1-1-1,-1 0 1,0 0-1,0 1 1,0-1 0,0-1-1,0 1 1,-1 0-1,1 0 1,0-1-1,-1 1 1,0 0-1,0-1 1,0 0 0,0 1-1,0-1 1,0 0-1,-1 1 1,1-1-1,0-3 1,0-7 24,0 0-1,-1 0 1,0 0-1,-1 0 1,-4-24 0,1 25-9,0 0 1,0 0 0,-1 0 0,-1 0 0,0 1 0,0 0 0,-1 0-1,-1 1 1,0 0 0,0 0 0,-1 1 0,0 0 0,-1 0 0,1 1 0,-2 0-1,1 1 1,-1 0 0,0 1 0,-21-9 0,22 11-19,1 1 0,-1 0 0,1 1 0,-1 0 0,0 1 1,0-1-1,0 2 0,0 0 0,0 0 0,0 0 0,0 1 0,0 1 0,1 0 0,-13 4 1,21-6-1,-1 1 1,1 0-1,0 0 1,-1 0 0,1 0-1,0 0 1,0 0 0,-1 0-1,1 0 1,0 0-1,0 1 1,0-1 0,0 0-1,1 1 1,-1-1 0,0 1-1,0-1 1,1 1-1,-1-1 1,0 4 0,1-1-2,-1 0-1,1 0 1,0 1 0,0-1 0,1 0 0,-1 1 0,2 6 0,2 2-10,0 0-1,1 0 1,11 21 0,-4-13-1,1-2-1,0 1 1,2-2-1,0 0 1,1-1 0,0 0-1,2-1 1,0-1-1,0-1 1,2-1-1,26 15 1,-49-26 25,-13 0-7,-36 0-9,3 0-6,28 0 9,1 2 1,-1 1-1,1 1 1,0 0-1,-19 10 1,-3 4 0,-46 29 0,80-44 0,1 0-1,0 1 1,0-1 0,1 1 0,0 1-1,0 0 1,0-1 0,1 2 0,0-1-1,0 1 1,1-1 0,-5 13 0,2-2-6,1 0 0,1 0 0,1 1 1,-4 34-1,7-47-7,1 0-1,0 1 1,0-1 0,0 1 0,1-1 0,0 0-1,0 1 1,0-1 0,1 0 0,0 0 0,0 0-1,1 0 1,0 0 0,0 0 0,0-1 0,0 0-1,1 1 1,0-1 0,0 0 0,1-1 0,8 9-1,-6-9-1,0 1-1,1-1 0,-1 0 0,1 0 0,0-1 0,0 0 0,0 0 0,0-1 0,0 0 0,1 0 0,-1-1 0,1 0 0,-1-1 0,1 0 0,15-2 0,-6 1 13,1-2 0,-1 0 0,-1-1 0,1-1 0,21-9 0,-32 10 7,0 0 1,0 0-1,0 0 1,0-1-1,-1 0 1,0-1-1,0 1 1,0-1-1,-1-1 1,1 1-1,-1-1 0,-1 1 1,7-15-1,-7 13 6,-1 1 0,0-1 0,0 0 0,-1 0 0,0 0 0,-1 0 0,1-1 0,-2 1 0,1 0 0,-1 0 0,0-1 0,-1 1 0,0 0 0,0-1 0,-1 1 0,0 0-1,-1 0 1,1 0 0,-2 1 0,-7-15 0,6 12 4,-1 1 0,-1 0 0,0 0 0,0 0 0,-1 1-1,0 0 1,0 1 0,-1-1 0,0 2 0,0-1 0,-1 1 0,0 1 0,0 0-1,0 0 1,-12-3 0,-6 0-11,-2 2-1,1 0 1,0 2-1,-1 2 1,0 0 0,0 2-1,1 2 1,-1 0-1,0 2 1,1 1-1,-47 14 1,58-12-10,-1 1-1,1 1 1,0 0 0,1 1-1,0 1 1,1 1-1,0 0 1,1 1 0,0 1-1,1 0 1,1 1 0,0 1-1,1 0 1,1 0 0,-13 25-1,21-35-13,0-1-1,1 1 0,0-1 1,0 1-1,1 0 0,0 0 1,0 0-1,-1 8 0,3-11 5,-1 0 0,1 0 0,-1 1 0,1-1 0,0 0 0,0 0 0,0 0 0,0 0 0,1 0 0,-1 0 0,1-1 0,0 1 0,0 0 0,0-1 0,0 1 0,0-1 0,1 0 0,2 2 0,4 4-17,1-1 1,0-1 0,1 0-1,-1 0 1,1-1-1,0-1 1,0 0 0,1 0-1,-1-1 1,14 2 0,10 0 2,-1-2 0,43 0 0,-56-3 33,-1-1 1,1 0 0,0-2 0,-1 0 0,1-2 0,-1 0-1,28-11 1,-45 14 4,0 1 0,0 0-1,0-1 1,0 1-1,0-1 1,0 0 0,-1 0-1,1 0 1,-1 0 0,0 0-1,1-1 1,-1 1-1,0-1 1,0 1 0,0-1-1,-1 0 1,1 0-1,-1 1 1,0-1 0,1-1-1,-1 1 1,-1 0 0,2-6-1,-2 4 12,0 1-1,0-1 0,-1 0 1,0 0-1,0 1 0,0-1 0,0 0 1,-1 1-1,0-1 0,1 1 1,-2 0-1,1-1 0,-1 1 1,1 0-1,-6-6 0,-4-2 9,0 1-1,-1-1 0,0 2 1,0 0-1,-1 1 0,-1 0 1,1 1-1,-1 0 1,-1 1-1,-21-6 0,-15-3-13,-102-17-1,80 21-175,0 4 0,-1 3 0,1 3 1,-139 14-1,36 28-129,176-40 293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18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ustomXml" Target="../ink/ink19.xml"/><Relationship Id="rId5" Type="http://schemas.openxmlformats.org/officeDocument/2006/relationships/image" Target="../media/image41.png"/><Relationship Id="rId4" Type="http://schemas.openxmlformats.org/officeDocument/2006/relationships/hyperlink" Target="http://project.so" TargetMode="External"/><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3.xml"/><Relationship Id="rId5" Type="http://schemas.openxmlformats.org/officeDocument/2006/relationships/image" Target="../media/image6.png"/><Relationship Id="rId4" Type="http://schemas.openxmlformats.org/officeDocument/2006/relationships/customXml" Target="../ink/ink2.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customXml" Target="../ink/ink5.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customXml" Target="../ink/ink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customXml" Target="../ink/ink10.xml"/><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11.xml"/></Relationships>
</file>

<file path=ppt/slides/_rels/slide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customXml" Target="../ink/ink14.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ustomXml" Target="../ink/ink16.xml"/><Relationship Id="rId5" Type="http://schemas.openxmlformats.org/officeDocument/2006/relationships/image" Target="../media/image31.png"/><Relationship Id="rId4" Type="http://schemas.openxmlformats.org/officeDocument/2006/relationships/customXml" Target="../ink/ink15.xml"/><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6482" y="124178"/>
            <a:ext cx="5832762" cy="8024896"/>
          </a:xfrm>
          <a:prstGeom prst="rect">
            <a:avLst/>
          </a:prstGeom>
        </p:spPr>
      </p:pic>
      <p:sp>
        <p:nvSpPr>
          <p:cNvPr id="3" name="Text 0"/>
          <p:cNvSpPr/>
          <p:nvPr/>
        </p:nvSpPr>
        <p:spPr>
          <a:xfrm>
            <a:off x="6115277" y="440267"/>
            <a:ext cx="7556421" cy="3353707"/>
          </a:xfrm>
          <a:prstGeom prst="rect">
            <a:avLst/>
          </a:prstGeom>
          <a:noFill/>
          <a:ln/>
        </p:spPr>
        <p:txBody>
          <a:bodyPr wrap="square" lIns="0" tIns="0" rIns="0" bIns="0" rtlCol="0" anchor="t"/>
          <a:lstStyle/>
          <a:p>
            <a:pPr marL="0" indent="0" algn="l">
              <a:lnSpc>
                <a:spcPts val="5550"/>
              </a:lnSpc>
              <a:buNone/>
            </a:pPr>
            <a:r>
              <a:rPr lang="en-US" sz="5400" b="1" dirty="0">
                <a:solidFill>
                  <a:srgbClr val="3F6FF3"/>
                </a:solidFill>
                <a:latin typeface="Perpetua Titling MT" panose="02020502060505020804" pitchFamily="18" charset="0"/>
                <a:ea typeface="Outfit Medium" pitchFamily="34" charset="-122"/>
                <a:cs typeface="Outfit Medium" pitchFamily="34" charset="-120"/>
              </a:rPr>
              <a:t>Unlock Your Financial Future:  Passive Income Through Stock Marketing!</a:t>
            </a:r>
            <a:endParaRPr lang="en-US" sz="5400" b="1" dirty="0">
              <a:latin typeface="Perpetua Titling MT" panose="02020502060505020804" pitchFamily="18" charset="0"/>
            </a:endParaRPr>
          </a:p>
        </p:txBody>
      </p:sp>
      <p:sp>
        <p:nvSpPr>
          <p:cNvPr id="4" name="Text 1"/>
          <p:cNvSpPr/>
          <p:nvPr/>
        </p:nvSpPr>
        <p:spPr>
          <a:xfrm>
            <a:off x="6280190" y="462224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Are you looking for ways to grow your income, secure your family's future, or earn extra money while studying? Our project is designed to demystify passive income and stock market investing, turning confusion into confidence.</a:t>
            </a:r>
            <a:endParaRPr lang="en-US" sz="1750" dirty="0"/>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BD2DDB58-A835-ED3D-05AD-C819F11EEECE}"/>
                  </a:ext>
                </a:extLst>
              </p14:cNvPr>
              <p14:cNvContentPartPr/>
              <p14:nvPr/>
            </p14:nvContentPartPr>
            <p14:xfrm>
              <a:off x="12829478" y="7730394"/>
              <a:ext cx="1684440" cy="418680"/>
            </p14:xfrm>
          </p:contentPart>
        </mc:Choice>
        <mc:Fallback>
          <p:pic>
            <p:nvPicPr>
              <p:cNvPr id="9" name="Ink 8">
                <a:extLst>
                  <a:ext uri="{FF2B5EF4-FFF2-40B4-BE49-F238E27FC236}">
                    <a16:creationId xmlns:a16="http://schemas.microsoft.com/office/drawing/2014/main" id="{BD2DDB58-A835-ED3D-05AD-C819F11EEECE}"/>
                  </a:ext>
                </a:extLst>
              </p:cNvPr>
              <p:cNvPicPr/>
              <p:nvPr/>
            </p:nvPicPr>
            <p:blipFill>
              <a:blip r:embed="rId5"/>
              <a:stretch>
                <a:fillRect/>
              </a:stretch>
            </p:blipFill>
            <p:spPr>
              <a:xfrm>
                <a:off x="12766478" y="7667754"/>
                <a:ext cx="1810080" cy="54432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50211" y="169332"/>
            <a:ext cx="6099567" cy="7902223"/>
          </a:xfrm>
          <a:prstGeom prst="rect">
            <a:avLst/>
          </a:prstGeom>
        </p:spPr>
      </p:pic>
      <p:sp>
        <p:nvSpPr>
          <p:cNvPr id="3" name="Text 0"/>
          <p:cNvSpPr/>
          <p:nvPr/>
        </p:nvSpPr>
        <p:spPr>
          <a:xfrm>
            <a:off x="793790" y="128528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F6FF3"/>
                </a:solidFill>
                <a:latin typeface="Outfit Medium" pitchFamily="34" charset="0"/>
                <a:ea typeface="Outfit Medium" pitchFamily="34" charset="-122"/>
                <a:cs typeface="Outfit Medium" pitchFamily="34" charset="-120"/>
              </a:rPr>
              <a:t>Ready to Start Your Passive Income Journey?</a:t>
            </a:r>
            <a:endParaRPr lang="en-US" sz="4450" dirty="0"/>
          </a:p>
        </p:txBody>
      </p:sp>
      <p:sp>
        <p:nvSpPr>
          <p:cNvPr id="4" name="Text 1"/>
          <p:cNvSpPr/>
          <p:nvPr/>
        </p:nvSpPr>
        <p:spPr>
          <a:xfrm>
            <a:off x="793790" y="3042999"/>
            <a:ext cx="7556421" cy="1956435"/>
          </a:xfrm>
          <a:prstGeom prst="rect">
            <a:avLst/>
          </a:prstGeom>
          <a:noFill/>
          <a:ln/>
        </p:spPr>
        <p:txBody>
          <a:bodyPr wrap="square" lIns="0" tIns="0" rIns="0" bIns="0" rtlCol="0" anchor="t"/>
          <a:lstStyle/>
          <a:p>
            <a:pPr marL="0" indent="0" algn="l">
              <a:lnSpc>
                <a:spcPts val="7700"/>
              </a:lnSpc>
              <a:buNone/>
            </a:pPr>
            <a:r>
              <a:rPr lang="en-US" sz="6150" dirty="0">
                <a:solidFill>
                  <a:srgbClr val="3F6FF3"/>
                </a:solidFill>
                <a:latin typeface="Outfit Medium" pitchFamily="34" charset="0"/>
                <a:ea typeface="Outfit Medium" pitchFamily="34" charset="-122"/>
                <a:cs typeface="Outfit Medium" pitchFamily="34" charset="-120"/>
              </a:rPr>
              <a:t>Invest Simply, Live Fully.</a:t>
            </a:r>
            <a:endParaRPr lang="en-US" sz="6150" dirty="0"/>
          </a:p>
        </p:txBody>
      </p:sp>
      <p:sp>
        <p:nvSpPr>
          <p:cNvPr id="5" name="Text 2"/>
          <p:cNvSpPr/>
          <p:nvPr/>
        </p:nvSpPr>
        <p:spPr>
          <a:xfrm>
            <a:off x="793790" y="533959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Our project is the tool you need to transform anxiety into a strategic plan. Take control of your financial narrative today.</a:t>
            </a:r>
            <a:endParaRPr lang="en-US" sz="1750" dirty="0"/>
          </a:p>
        </p:txBody>
      </p:sp>
      <p:pic>
        <p:nvPicPr>
          <p:cNvPr id="6" name="Image 1" descr="preencoded.png">
            <a:hlinkClick r:id="rId4"/>
          </p:cNvPr>
          <p:cNvPicPr>
            <a:picLocks noChangeAspect="1"/>
          </p:cNvPicPr>
          <p:nvPr/>
        </p:nvPicPr>
        <p:blipFill>
          <a:blip r:embed="rId5"/>
          <a:stretch>
            <a:fillRect/>
          </a:stretch>
        </p:blipFill>
        <p:spPr>
          <a:xfrm>
            <a:off x="793790" y="6320552"/>
            <a:ext cx="2270165" cy="623768"/>
          </a:xfrm>
          <a:prstGeom prst="rect">
            <a:avLst/>
          </a:prstGeom>
        </p:spPr>
      </p:pic>
      <p:sp>
        <p:nvSpPr>
          <p:cNvPr id="8" name="TextBox 7">
            <a:extLst>
              <a:ext uri="{FF2B5EF4-FFF2-40B4-BE49-F238E27FC236}">
                <a16:creationId xmlns:a16="http://schemas.microsoft.com/office/drawing/2014/main" id="{5815A2FD-5203-A659-D2D3-E447FEF5C8FB}"/>
              </a:ext>
            </a:extLst>
          </p:cNvPr>
          <p:cNvSpPr txBox="1"/>
          <p:nvPr/>
        </p:nvSpPr>
        <p:spPr>
          <a:xfrm>
            <a:off x="3341511" y="6447770"/>
            <a:ext cx="1828800" cy="400110"/>
          </a:xfrm>
          <a:prstGeom prst="rect">
            <a:avLst/>
          </a:prstGeom>
          <a:noFill/>
        </p:spPr>
        <p:txBody>
          <a:bodyPr wrap="square" rtlCol="0">
            <a:spAutoFit/>
          </a:bodyPr>
          <a:lstStyle/>
          <a:p>
            <a:r>
              <a:rPr lang="en-US" sz="2000" kern="1200" dirty="0">
                <a:solidFill>
                  <a:schemeClr val="bg2"/>
                </a:solidFill>
                <a:latin typeface="+mn-lt"/>
                <a:ea typeface="+mn-ea"/>
                <a:cs typeface="+mn-cs"/>
              </a:rPr>
              <a:t>Learn more</a:t>
            </a:r>
          </a:p>
        </p:txBody>
      </p:sp>
      <p:sp>
        <p:nvSpPr>
          <p:cNvPr id="10" name="Rectangle: Rounded Corners 9">
            <a:extLst>
              <a:ext uri="{FF2B5EF4-FFF2-40B4-BE49-F238E27FC236}">
                <a16:creationId xmlns:a16="http://schemas.microsoft.com/office/drawing/2014/main" id="{342A2BCB-955D-F6E1-6FF3-1D516961AF04}"/>
              </a:ext>
            </a:extLst>
          </p:cNvPr>
          <p:cNvSpPr/>
          <p:nvPr/>
        </p:nvSpPr>
        <p:spPr>
          <a:xfrm>
            <a:off x="3194756" y="6320550"/>
            <a:ext cx="1828800" cy="6237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Learn more</a:t>
            </a:r>
            <a:endParaRPr lang="en-001" dirty="0"/>
          </a:p>
        </p:txBody>
      </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11768662-079A-C16B-D925-49D5492BAED3}"/>
                  </a:ext>
                </a:extLst>
              </p14:cNvPr>
              <p14:cNvContentPartPr/>
              <p14:nvPr/>
            </p14:nvContentPartPr>
            <p14:xfrm>
              <a:off x="14509676" y="7880240"/>
              <a:ext cx="25560" cy="109440"/>
            </p14:xfrm>
          </p:contentPart>
        </mc:Choice>
        <mc:Fallback>
          <p:pic>
            <p:nvPicPr>
              <p:cNvPr id="11" name="Ink 10">
                <a:extLst>
                  <a:ext uri="{FF2B5EF4-FFF2-40B4-BE49-F238E27FC236}">
                    <a16:creationId xmlns:a16="http://schemas.microsoft.com/office/drawing/2014/main" id="{11768662-079A-C16B-D925-49D5492BAED3}"/>
                  </a:ext>
                </a:extLst>
              </p:cNvPr>
              <p:cNvPicPr/>
              <p:nvPr/>
            </p:nvPicPr>
            <p:blipFill>
              <a:blip r:embed="rId7"/>
              <a:stretch>
                <a:fillRect/>
              </a:stretch>
            </p:blipFill>
            <p:spPr>
              <a:xfrm>
                <a:off x="14446676" y="7817600"/>
                <a:ext cx="1512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7D68D3B0-EC3B-B213-6BB1-23F48AB081E6}"/>
                  </a:ext>
                </a:extLst>
              </p14:cNvPr>
              <p14:cNvContentPartPr/>
              <p14:nvPr/>
            </p14:nvContentPartPr>
            <p14:xfrm rot="14734247">
              <a:off x="14471935" y="7893659"/>
              <a:ext cx="41282" cy="154962"/>
            </p14:xfrm>
          </p:contentPart>
        </mc:Choice>
        <mc:Fallback>
          <p:pic>
            <p:nvPicPr>
              <p:cNvPr id="13" name="Ink 12">
                <a:extLst>
                  <a:ext uri="{FF2B5EF4-FFF2-40B4-BE49-F238E27FC236}">
                    <a16:creationId xmlns:a16="http://schemas.microsoft.com/office/drawing/2014/main" id="{7D68D3B0-EC3B-B213-6BB1-23F48AB081E6}"/>
                  </a:ext>
                </a:extLst>
              </p:cNvPr>
              <p:cNvPicPr/>
              <p:nvPr/>
            </p:nvPicPr>
            <p:blipFill>
              <a:blip r:embed="rId9"/>
              <a:stretch>
                <a:fillRect/>
              </a:stretch>
            </p:blipFill>
            <p:spPr>
              <a:xfrm rot="14734247">
                <a:off x="14462882" y="7884650"/>
                <a:ext cx="59026" cy="1726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49712" y="431840"/>
            <a:ext cx="4180880" cy="392549"/>
          </a:xfrm>
          <a:prstGeom prst="rect">
            <a:avLst/>
          </a:prstGeom>
          <a:noFill/>
          <a:ln/>
        </p:spPr>
        <p:txBody>
          <a:bodyPr wrap="none" lIns="0" tIns="0" rIns="0" bIns="0" rtlCol="0" anchor="t"/>
          <a:lstStyle/>
          <a:p>
            <a:pPr marL="0" indent="0" algn="l">
              <a:lnSpc>
                <a:spcPts val="3050"/>
              </a:lnSpc>
              <a:buNone/>
            </a:pPr>
            <a:r>
              <a:rPr lang="en-US" sz="2450" dirty="0">
                <a:solidFill>
                  <a:srgbClr val="3F6FF3"/>
                </a:solidFill>
                <a:latin typeface="Outfit Medium" pitchFamily="34" charset="0"/>
                <a:ea typeface="Outfit Medium" pitchFamily="34" charset="-122"/>
                <a:cs typeface="Outfit Medium" pitchFamily="34" charset="-120"/>
              </a:rPr>
              <a:t>The Passive Income Challenge</a:t>
            </a:r>
            <a:endParaRPr lang="en-US" sz="2450" dirty="0"/>
          </a:p>
        </p:txBody>
      </p:sp>
      <p:sp>
        <p:nvSpPr>
          <p:cNvPr id="3" name="Text 1"/>
          <p:cNvSpPr/>
          <p:nvPr/>
        </p:nvSpPr>
        <p:spPr>
          <a:xfrm>
            <a:off x="549712" y="1142405"/>
            <a:ext cx="6573917" cy="753666"/>
          </a:xfrm>
          <a:prstGeom prst="rect">
            <a:avLst/>
          </a:prstGeom>
          <a:noFill/>
          <a:ln/>
        </p:spPr>
        <p:txBody>
          <a:bodyPr wrap="square" lIns="0" tIns="0" rIns="0" bIns="0" rtlCol="0" anchor="t"/>
          <a:lstStyle/>
          <a:p>
            <a:pPr marL="0" indent="0" algn="l">
              <a:lnSpc>
                <a:spcPts val="1950"/>
              </a:lnSpc>
              <a:buNone/>
            </a:pPr>
            <a:r>
              <a:rPr lang="en-US" sz="1200" dirty="0">
                <a:solidFill>
                  <a:srgbClr val="666666"/>
                </a:solidFill>
                <a:latin typeface="IBM Plex Sans" pitchFamily="34" charset="0"/>
                <a:ea typeface="IBM Plex Sans" pitchFamily="34" charset="-122"/>
                <a:cs typeface="IBM Plex Sans" pitchFamily="34" charset="-120"/>
              </a:rPr>
              <a:t>Many of us rely on a single source of income, leading to anxiety about future financial stability. The desire to earn more for family welfare or gain side income as a student is strong, but the path to achieving it often feels complex and risky.</a:t>
            </a:r>
            <a:endParaRPr lang="en-US" sz="1200" dirty="0"/>
          </a:p>
        </p:txBody>
      </p:sp>
      <p:pic>
        <p:nvPicPr>
          <p:cNvPr id="4" name="Image 0" descr="preencoded.png"/>
          <p:cNvPicPr>
            <a:picLocks noChangeAspect="1"/>
          </p:cNvPicPr>
          <p:nvPr/>
        </p:nvPicPr>
        <p:blipFill>
          <a:blip r:embed="rId3"/>
          <a:stretch>
            <a:fillRect/>
          </a:stretch>
        </p:blipFill>
        <p:spPr>
          <a:xfrm>
            <a:off x="452103" y="1981283"/>
            <a:ext cx="6573917" cy="6161627"/>
          </a:xfrm>
          <a:prstGeom prst="rect">
            <a:avLst/>
          </a:prstGeom>
        </p:spPr>
      </p:pic>
      <p:sp>
        <p:nvSpPr>
          <p:cNvPr id="5" name="Shape 2"/>
          <p:cNvSpPr/>
          <p:nvPr/>
        </p:nvSpPr>
        <p:spPr>
          <a:xfrm>
            <a:off x="7514392" y="2168367"/>
            <a:ext cx="6264605" cy="1477944"/>
          </a:xfrm>
          <a:prstGeom prst="roundRect">
            <a:avLst>
              <a:gd name="adj" fmla="val 10827"/>
            </a:avLst>
          </a:prstGeom>
          <a:solidFill>
            <a:srgbClr val="FFFFFF">
              <a:alpha val="95000"/>
            </a:srgbClr>
          </a:solidFill>
          <a:ln w="22860">
            <a:solidFill>
              <a:srgbClr val="A2B9F9"/>
            </a:solidFill>
            <a:prstDash val="solid"/>
          </a:ln>
          <a:effectLst>
            <a:outerShdw dist="13970" dir="2700000" algn="bl" rotWithShape="0">
              <a:srgbClr val="A2B9F9">
                <a:alpha val="100000"/>
              </a:srgbClr>
            </a:outerShdw>
          </a:effectLst>
        </p:spPr>
        <p:txBody>
          <a:bodyPr/>
          <a:lstStyle/>
          <a:p>
            <a:endParaRPr lang="en-001" dirty="0"/>
          </a:p>
        </p:txBody>
      </p:sp>
      <p:sp>
        <p:nvSpPr>
          <p:cNvPr id="6" name="Shape 3"/>
          <p:cNvSpPr/>
          <p:nvPr/>
        </p:nvSpPr>
        <p:spPr>
          <a:xfrm flipH="1">
            <a:off x="7728049" y="2223092"/>
            <a:ext cx="45719" cy="1397297"/>
          </a:xfrm>
          <a:prstGeom prst="roundRect">
            <a:avLst>
              <a:gd name="adj" fmla="val 0"/>
            </a:avLst>
          </a:prstGeom>
          <a:solidFill>
            <a:srgbClr val="A2B9F9"/>
          </a:solidFill>
          <a:ln/>
        </p:spPr>
        <p:txBody>
          <a:bodyPr/>
          <a:lstStyle/>
          <a:p>
            <a:endParaRPr lang="en-001" dirty="0"/>
          </a:p>
        </p:txBody>
      </p:sp>
      <p:sp>
        <p:nvSpPr>
          <p:cNvPr id="7" name="Text 4"/>
          <p:cNvSpPr/>
          <p:nvPr/>
        </p:nvSpPr>
        <p:spPr>
          <a:xfrm rot="10800000" flipV="1">
            <a:off x="7959418" y="2648217"/>
            <a:ext cx="4119130" cy="373435"/>
          </a:xfrm>
          <a:prstGeom prst="rect">
            <a:avLst/>
          </a:prstGeom>
          <a:noFill/>
          <a:ln/>
        </p:spPr>
        <p:txBody>
          <a:bodyPr wrap="none" lIns="0" tIns="0" rIns="0" bIns="0" rtlCol="0" anchor="t"/>
          <a:lstStyle/>
          <a:p>
            <a:pPr marL="0" indent="0" algn="l">
              <a:lnSpc>
                <a:spcPts val="1900"/>
              </a:lnSpc>
              <a:buNone/>
            </a:pPr>
            <a:r>
              <a:rPr lang="en-US" sz="3200" b="1" dirty="0">
                <a:solidFill>
                  <a:srgbClr val="666666"/>
                </a:solidFill>
                <a:latin typeface="Outfit Medium" pitchFamily="34" charset="0"/>
                <a:ea typeface="Outfit Medium" pitchFamily="34" charset="-122"/>
                <a:cs typeface="Outfit Medium" pitchFamily="34" charset="-120"/>
              </a:rPr>
              <a:t>Middle-Aged Professionals</a:t>
            </a:r>
            <a:endParaRPr lang="en-US" sz="3200" b="1" dirty="0"/>
          </a:p>
        </p:txBody>
      </p:sp>
      <p:sp>
        <p:nvSpPr>
          <p:cNvPr id="8" name="Text 5"/>
          <p:cNvSpPr/>
          <p:nvPr/>
        </p:nvSpPr>
        <p:spPr>
          <a:xfrm>
            <a:off x="7870931" y="3021653"/>
            <a:ext cx="6145530" cy="251222"/>
          </a:xfrm>
          <a:prstGeom prst="rect">
            <a:avLst/>
          </a:prstGeom>
          <a:noFill/>
          <a:ln/>
        </p:spPr>
        <p:txBody>
          <a:bodyPr wrap="none" lIns="0" tIns="0" rIns="0" bIns="0" rtlCol="0" anchor="t"/>
          <a:lstStyle/>
          <a:p>
            <a:pPr marL="0" indent="0" algn="l">
              <a:lnSpc>
                <a:spcPts val="1950"/>
              </a:lnSpc>
              <a:buNone/>
            </a:pPr>
            <a:r>
              <a:rPr lang="en-US" sz="1200" dirty="0">
                <a:solidFill>
                  <a:srgbClr val="666666"/>
                </a:solidFill>
                <a:latin typeface="IBM Plex Sans" pitchFamily="34" charset="0"/>
                <a:ea typeface="IBM Plex Sans" pitchFamily="34" charset="-122"/>
                <a:cs typeface="IBM Plex Sans" pitchFamily="34" charset="-120"/>
              </a:rPr>
              <a:t>Seeking reliable secondary income for family security and long-term goals.</a:t>
            </a:r>
            <a:endParaRPr lang="en-US" sz="1200" dirty="0"/>
          </a:p>
        </p:txBody>
      </p:sp>
      <p:sp>
        <p:nvSpPr>
          <p:cNvPr id="9" name="Shape 6"/>
          <p:cNvSpPr/>
          <p:nvPr/>
        </p:nvSpPr>
        <p:spPr>
          <a:xfrm>
            <a:off x="7588121" y="3897715"/>
            <a:ext cx="6356043" cy="1454105"/>
          </a:xfrm>
          <a:prstGeom prst="roundRect">
            <a:avLst>
              <a:gd name="adj" fmla="val 10827"/>
            </a:avLst>
          </a:prstGeom>
          <a:solidFill>
            <a:srgbClr val="FFFFFF">
              <a:alpha val="95000"/>
            </a:srgbClr>
          </a:solidFill>
          <a:ln w="22860">
            <a:solidFill>
              <a:srgbClr val="FCA9C7"/>
            </a:solidFill>
            <a:prstDash val="solid"/>
          </a:ln>
          <a:effectLst>
            <a:outerShdw dist="13970" dir="2700000" algn="bl" rotWithShape="0">
              <a:srgbClr val="FCA9C7">
                <a:alpha val="100000"/>
              </a:srgbClr>
            </a:outerShdw>
          </a:effectLst>
        </p:spPr>
        <p:txBody>
          <a:bodyPr/>
          <a:lstStyle/>
          <a:p>
            <a:endParaRPr lang="en-001" dirty="0"/>
          </a:p>
        </p:txBody>
      </p:sp>
      <p:sp>
        <p:nvSpPr>
          <p:cNvPr id="10" name="Shape 7"/>
          <p:cNvSpPr/>
          <p:nvPr/>
        </p:nvSpPr>
        <p:spPr>
          <a:xfrm flipH="1">
            <a:off x="7728050" y="3921204"/>
            <a:ext cx="45719" cy="1347038"/>
          </a:xfrm>
          <a:prstGeom prst="roundRect">
            <a:avLst>
              <a:gd name="adj" fmla="val 20911"/>
            </a:avLst>
          </a:prstGeom>
          <a:solidFill>
            <a:srgbClr val="FCA9C7"/>
          </a:solidFill>
          <a:ln/>
        </p:spPr>
        <p:txBody>
          <a:bodyPr/>
          <a:lstStyle/>
          <a:p>
            <a:endParaRPr lang="en-001" dirty="0"/>
          </a:p>
        </p:txBody>
      </p:sp>
      <p:sp>
        <p:nvSpPr>
          <p:cNvPr id="11" name="Text 8"/>
          <p:cNvSpPr/>
          <p:nvPr/>
        </p:nvSpPr>
        <p:spPr>
          <a:xfrm>
            <a:off x="7959418" y="4242738"/>
            <a:ext cx="5496374" cy="620034"/>
          </a:xfrm>
          <a:prstGeom prst="rect">
            <a:avLst/>
          </a:prstGeom>
          <a:noFill/>
          <a:ln/>
        </p:spPr>
        <p:txBody>
          <a:bodyPr wrap="none" lIns="0" tIns="0" rIns="0" bIns="0" rtlCol="0" anchor="t"/>
          <a:lstStyle/>
          <a:p>
            <a:pPr marL="0" indent="0" algn="l">
              <a:lnSpc>
                <a:spcPts val="1900"/>
              </a:lnSpc>
              <a:buNone/>
            </a:pPr>
            <a:r>
              <a:rPr lang="en-US" sz="3200" b="1" dirty="0">
                <a:solidFill>
                  <a:srgbClr val="666666"/>
                </a:solidFill>
                <a:latin typeface="Outfit Medium" pitchFamily="34" charset="0"/>
                <a:ea typeface="Outfit Medium" pitchFamily="34" charset="-122"/>
                <a:cs typeface="Outfit Medium" pitchFamily="34" charset="-120"/>
              </a:rPr>
              <a:t>Students and Young Adults</a:t>
            </a:r>
            <a:endParaRPr lang="en-US" sz="3200" b="1" dirty="0"/>
          </a:p>
        </p:txBody>
      </p:sp>
      <p:sp>
        <p:nvSpPr>
          <p:cNvPr id="12" name="Text 9"/>
          <p:cNvSpPr/>
          <p:nvPr/>
        </p:nvSpPr>
        <p:spPr>
          <a:xfrm>
            <a:off x="7913699" y="4862772"/>
            <a:ext cx="5994706" cy="394961"/>
          </a:xfrm>
          <a:prstGeom prst="rect">
            <a:avLst/>
          </a:prstGeom>
          <a:noFill/>
          <a:ln/>
        </p:spPr>
        <p:txBody>
          <a:bodyPr wrap="none" lIns="0" tIns="0" rIns="0" bIns="0" rtlCol="0" anchor="t"/>
          <a:lstStyle/>
          <a:p>
            <a:pPr marL="0" indent="0" algn="l">
              <a:lnSpc>
                <a:spcPts val="1950"/>
              </a:lnSpc>
              <a:buNone/>
            </a:pPr>
            <a:r>
              <a:rPr lang="en-US" sz="1200" dirty="0">
                <a:solidFill>
                  <a:srgbClr val="666666"/>
                </a:solidFill>
                <a:latin typeface="IBM Plex Sans" pitchFamily="34" charset="0"/>
                <a:ea typeface="IBM Plex Sans" pitchFamily="34" charset="-122"/>
                <a:cs typeface="IBM Plex Sans" pitchFamily="34" charset="-120"/>
              </a:rPr>
              <a:t>Needing flexible side income to manage expenses and start building wealth early.</a:t>
            </a:r>
            <a:endParaRPr lang="en-US" sz="1200" dirty="0"/>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1B2F6E6E-8630-32B7-0E5A-BECB71D4F135}"/>
                  </a:ext>
                </a:extLst>
              </p14:cNvPr>
              <p14:cNvContentPartPr/>
              <p14:nvPr/>
            </p14:nvContentPartPr>
            <p14:xfrm>
              <a:off x="12851798" y="7186750"/>
              <a:ext cx="1623600" cy="956160"/>
            </p14:xfrm>
          </p:contentPart>
        </mc:Choice>
        <mc:Fallback>
          <p:pic>
            <p:nvPicPr>
              <p:cNvPr id="13" name="Ink 12">
                <a:extLst>
                  <a:ext uri="{FF2B5EF4-FFF2-40B4-BE49-F238E27FC236}">
                    <a16:creationId xmlns:a16="http://schemas.microsoft.com/office/drawing/2014/main" id="{1B2F6E6E-8630-32B7-0E5A-BECB71D4F135}"/>
                  </a:ext>
                </a:extLst>
              </p:cNvPr>
              <p:cNvPicPr/>
              <p:nvPr/>
            </p:nvPicPr>
            <p:blipFill>
              <a:blip r:embed="rId5"/>
              <a:stretch>
                <a:fillRect/>
              </a:stretch>
            </p:blipFill>
            <p:spPr>
              <a:xfrm>
                <a:off x="12788798" y="7123750"/>
                <a:ext cx="1749240" cy="1081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BA02236F-EB9F-DC5C-591D-F9D855D7342C}"/>
                  </a:ext>
                </a:extLst>
              </p14:cNvPr>
              <p14:cNvContentPartPr/>
              <p14:nvPr/>
            </p14:nvContentPartPr>
            <p14:xfrm>
              <a:off x="12325556" y="2523289"/>
              <a:ext cx="6120" cy="12960"/>
            </p14:xfrm>
          </p:contentPart>
        </mc:Choice>
        <mc:Fallback>
          <p:pic>
            <p:nvPicPr>
              <p:cNvPr id="16" name="Ink 15">
                <a:extLst>
                  <a:ext uri="{FF2B5EF4-FFF2-40B4-BE49-F238E27FC236}">
                    <a16:creationId xmlns:a16="http://schemas.microsoft.com/office/drawing/2014/main" id="{BA02236F-EB9F-DC5C-591D-F9D855D7342C}"/>
                  </a:ext>
                </a:extLst>
              </p:cNvPr>
              <p:cNvPicPr/>
              <p:nvPr/>
            </p:nvPicPr>
            <p:blipFill>
              <a:blip r:embed="rId7"/>
              <a:stretch>
                <a:fillRect/>
              </a:stretch>
            </p:blipFill>
            <p:spPr>
              <a:xfrm>
                <a:off x="12262556" y="2460649"/>
                <a:ext cx="1317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FC2337AB-5CE7-AF0A-FEA8-B8009C962E6B}"/>
                  </a:ext>
                </a:extLst>
              </p14:cNvPr>
              <p14:cNvContentPartPr/>
              <p14:nvPr/>
            </p14:nvContentPartPr>
            <p14:xfrm>
              <a:off x="11528516" y="2767009"/>
              <a:ext cx="8640" cy="3240"/>
            </p14:xfrm>
          </p:contentPart>
        </mc:Choice>
        <mc:Fallback>
          <p:pic>
            <p:nvPicPr>
              <p:cNvPr id="17" name="Ink 16">
                <a:extLst>
                  <a:ext uri="{FF2B5EF4-FFF2-40B4-BE49-F238E27FC236}">
                    <a16:creationId xmlns:a16="http://schemas.microsoft.com/office/drawing/2014/main" id="{FC2337AB-5CE7-AF0A-FEA8-B8009C962E6B}"/>
                  </a:ext>
                </a:extLst>
              </p:cNvPr>
              <p:cNvPicPr/>
              <p:nvPr/>
            </p:nvPicPr>
            <p:blipFill>
              <a:blip r:embed="rId9"/>
              <a:stretch>
                <a:fillRect/>
              </a:stretch>
            </p:blipFill>
            <p:spPr>
              <a:xfrm>
                <a:off x="11465876" y="2704369"/>
                <a:ext cx="134280" cy="1288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0622" y="112888"/>
            <a:ext cx="5667022" cy="8019265"/>
          </a:xfrm>
          <a:prstGeom prst="rect">
            <a:avLst/>
          </a:prstGeom>
        </p:spPr>
      </p:pic>
      <p:sp>
        <p:nvSpPr>
          <p:cNvPr id="3" name="Text 0"/>
          <p:cNvSpPr/>
          <p:nvPr/>
        </p:nvSpPr>
        <p:spPr>
          <a:xfrm>
            <a:off x="6280190" y="81748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3F6FF3"/>
                </a:solidFill>
                <a:latin typeface="Outfit Medium" pitchFamily="34" charset="0"/>
                <a:ea typeface="Outfit Medium" pitchFamily="34" charset="-122"/>
                <a:cs typeface="Outfit Medium" pitchFamily="34" charset="-120"/>
              </a:rPr>
              <a:t>The Investment Dilemma: Fear and Uncertainty</a:t>
            </a:r>
            <a:endParaRPr lang="en-US" sz="4450" dirty="0"/>
          </a:p>
        </p:txBody>
      </p:sp>
      <p:pic>
        <p:nvPicPr>
          <p:cNvPr id="4" name="Image 1" descr="preencoded.png"/>
          <p:cNvPicPr>
            <a:picLocks noChangeAspect="1"/>
          </p:cNvPicPr>
          <p:nvPr/>
        </p:nvPicPr>
        <p:blipFill>
          <a:blip r:embed="rId4"/>
          <a:stretch>
            <a:fillRect/>
          </a:stretch>
        </p:blipFill>
        <p:spPr>
          <a:xfrm>
            <a:off x="6280190" y="2575203"/>
            <a:ext cx="3664744" cy="1814513"/>
          </a:xfrm>
          <a:prstGeom prst="rect">
            <a:avLst/>
          </a:prstGeom>
        </p:spPr>
      </p:pic>
      <p:sp>
        <p:nvSpPr>
          <p:cNvPr id="5" name="Text 1"/>
          <p:cNvSpPr/>
          <p:nvPr/>
        </p:nvSpPr>
        <p:spPr>
          <a:xfrm>
            <a:off x="6507004" y="2802017"/>
            <a:ext cx="3211116"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BM Plex Sans" pitchFamily="34" charset="0"/>
                <a:ea typeface="IBM Plex Sans" pitchFamily="34" charset="-122"/>
                <a:cs typeface="IBM Plex Sans" pitchFamily="34" charset="-120"/>
              </a:rPr>
              <a:t>“I want to invest, but I don't know where to start. It feels too complicated.”</a:t>
            </a:r>
            <a:endParaRPr lang="en-US" sz="1750" dirty="0"/>
          </a:p>
        </p:txBody>
      </p:sp>
      <p:pic>
        <p:nvPicPr>
          <p:cNvPr id="6" name="Image 2" descr="preencoded.png"/>
          <p:cNvPicPr>
            <a:picLocks noChangeAspect="1"/>
          </p:cNvPicPr>
          <p:nvPr/>
        </p:nvPicPr>
        <p:blipFill>
          <a:blip r:embed="rId5"/>
          <a:stretch>
            <a:fillRect/>
          </a:stretch>
        </p:blipFill>
        <p:spPr>
          <a:xfrm>
            <a:off x="10171748" y="2575203"/>
            <a:ext cx="3664863" cy="1814513"/>
          </a:xfrm>
          <a:prstGeom prst="rect">
            <a:avLst/>
          </a:prstGeom>
        </p:spPr>
      </p:pic>
      <p:sp>
        <p:nvSpPr>
          <p:cNvPr id="7" name="Text 2"/>
          <p:cNvSpPr/>
          <p:nvPr/>
        </p:nvSpPr>
        <p:spPr>
          <a:xfrm>
            <a:off x="10398562" y="2802017"/>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BM Plex Sans" pitchFamily="34" charset="0"/>
                <a:ea typeface="IBM Plex Sans" pitchFamily="34" charset="-122"/>
                <a:cs typeface="IBM Plex Sans" pitchFamily="34" charset="-120"/>
              </a:rPr>
              <a:t>“How do I choose the right stocks? I'm afraid of losing my hard-earned money.”</a:t>
            </a:r>
            <a:endParaRPr lang="en-US" sz="1750" dirty="0"/>
          </a:p>
        </p:txBody>
      </p:sp>
      <p:pic>
        <p:nvPicPr>
          <p:cNvPr id="8" name="Image 3" descr="preencoded.png"/>
          <p:cNvPicPr>
            <a:picLocks noChangeAspect="1"/>
          </p:cNvPicPr>
          <p:nvPr/>
        </p:nvPicPr>
        <p:blipFill>
          <a:blip r:embed="rId6"/>
          <a:stretch>
            <a:fillRect/>
          </a:stretch>
        </p:blipFill>
        <p:spPr>
          <a:xfrm>
            <a:off x="6280190" y="4616529"/>
            <a:ext cx="7556421" cy="1451610"/>
          </a:xfrm>
          <a:prstGeom prst="rect">
            <a:avLst/>
          </a:prstGeom>
        </p:spPr>
      </p:pic>
      <p:sp>
        <p:nvSpPr>
          <p:cNvPr id="9" name="Text 3"/>
          <p:cNvSpPr/>
          <p:nvPr/>
        </p:nvSpPr>
        <p:spPr>
          <a:xfrm>
            <a:off x="6507004" y="4843343"/>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BM Plex Sans" pitchFamily="34" charset="0"/>
                <a:ea typeface="IBM Plex Sans" pitchFamily="34" charset="-122"/>
                <a:cs typeface="IBM Plex Sans" pitchFamily="34" charset="-120"/>
              </a:rPr>
              <a:t>“I don't have time to research markets. Is there a simple way to get insights?”</a:t>
            </a:r>
            <a:endParaRPr lang="en-US" sz="1750" dirty="0"/>
          </a:p>
        </p:txBody>
      </p:sp>
      <p:sp>
        <p:nvSpPr>
          <p:cNvPr id="10" name="Text 4"/>
          <p:cNvSpPr/>
          <p:nvPr/>
        </p:nvSpPr>
        <p:spPr>
          <a:xfrm>
            <a:off x="6280190" y="6323290"/>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The biggest hurdle isn't the market—it's the </a:t>
            </a:r>
            <a:r>
              <a:rPr lang="en-US" sz="1750" b="1" dirty="0">
                <a:solidFill>
                  <a:srgbClr val="666666"/>
                </a:solidFill>
                <a:latin typeface="IBM Plex Sans" pitchFamily="34" charset="0"/>
                <a:ea typeface="IBM Plex Sans" pitchFamily="34" charset="-122"/>
                <a:cs typeface="IBM Plex Sans" pitchFamily="34" charset="-120"/>
              </a:rPr>
              <a:t>fear of the unknown</a:t>
            </a:r>
            <a:r>
              <a:rPr lang="en-US" sz="1750" dirty="0">
                <a:solidFill>
                  <a:srgbClr val="666666"/>
                </a:solidFill>
                <a:latin typeface="IBM Plex Sans" pitchFamily="34" charset="0"/>
                <a:ea typeface="IBM Plex Sans" pitchFamily="34" charset="-122"/>
                <a:cs typeface="IBM Plex Sans" pitchFamily="34" charset="-120"/>
              </a:rPr>
              <a:t>. Our solution is built to remove that uncertainty and provide clear, actionable guidance.</a:t>
            </a:r>
            <a:endParaRPr lang="en-US" sz="1750" dirty="0"/>
          </a:p>
        </p:txBody>
      </p:sp>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186B7539-EC18-5D26-874A-732D57BEFCA0}"/>
                  </a:ext>
                </a:extLst>
              </p14:cNvPr>
              <p14:cNvContentPartPr/>
              <p14:nvPr/>
            </p14:nvContentPartPr>
            <p14:xfrm>
              <a:off x="12769718" y="7694754"/>
              <a:ext cx="1764720" cy="437400"/>
            </p14:xfrm>
          </p:contentPart>
        </mc:Choice>
        <mc:Fallback>
          <p:pic>
            <p:nvPicPr>
              <p:cNvPr id="11" name="Ink 10">
                <a:extLst>
                  <a:ext uri="{FF2B5EF4-FFF2-40B4-BE49-F238E27FC236}">
                    <a16:creationId xmlns:a16="http://schemas.microsoft.com/office/drawing/2014/main" id="{186B7539-EC18-5D26-874A-732D57BEFCA0}"/>
                  </a:ext>
                </a:extLst>
              </p:cNvPr>
              <p:cNvPicPr/>
              <p:nvPr/>
            </p:nvPicPr>
            <p:blipFill>
              <a:blip r:embed="rId8"/>
              <a:stretch>
                <a:fillRect/>
              </a:stretch>
            </p:blipFill>
            <p:spPr>
              <a:xfrm>
                <a:off x="12707078" y="7631754"/>
                <a:ext cx="1890360" cy="56304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86520"/>
            <a:ext cx="12775168" cy="708779"/>
          </a:xfrm>
          <a:prstGeom prst="rect">
            <a:avLst/>
          </a:prstGeom>
          <a:noFill/>
          <a:ln/>
        </p:spPr>
        <p:txBody>
          <a:bodyPr wrap="none" lIns="0" tIns="0" rIns="0" bIns="0" rtlCol="0" anchor="t"/>
          <a:lstStyle/>
          <a:p>
            <a:pPr marL="0" indent="0" algn="l">
              <a:lnSpc>
                <a:spcPts val="5550"/>
              </a:lnSpc>
              <a:buNone/>
            </a:pPr>
            <a:r>
              <a:rPr lang="en-US" sz="4450" dirty="0">
                <a:solidFill>
                  <a:srgbClr val="3F6FF3"/>
                </a:solidFill>
                <a:latin typeface="Outfit Medium" pitchFamily="34" charset="0"/>
                <a:ea typeface="Outfit Medium" pitchFamily="34" charset="-122"/>
                <a:cs typeface="Outfit Medium" pitchFamily="34" charset="-120"/>
              </a:rPr>
              <a:t>Introducing Our Solution: Confidence in Investment</a:t>
            </a:r>
            <a:endParaRPr lang="en-US" sz="4450" dirty="0"/>
          </a:p>
        </p:txBody>
      </p:sp>
      <p:sp>
        <p:nvSpPr>
          <p:cNvPr id="3" name="Text 1"/>
          <p:cNvSpPr/>
          <p:nvPr/>
        </p:nvSpPr>
        <p:spPr>
          <a:xfrm>
            <a:off x="793790" y="284892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We have created an intuitive website designed to cut through the complexity of investing. Our goal is to empower non-expert users with clarity, trust, and simplicity.</a:t>
            </a:r>
            <a:endParaRPr lang="en-US" sz="1750" dirty="0"/>
          </a:p>
        </p:txBody>
      </p:sp>
      <p:sp>
        <p:nvSpPr>
          <p:cNvPr id="4" name="Shape 2"/>
          <p:cNvSpPr/>
          <p:nvPr/>
        </p:nvSpPr>
        <p:spPr>
          <a:xfrm>
            <a:off x="793790" y="3829883"/>
            <a:ext cx="4196358" cy="680442"/>
          </a:xfrm>
          <a:prstGeom prst="roundRect">
            <a:avLst>
              <a:gd name="adj" fmla="val 480029"/>
            </a:avLst>
          </a:prstGeom>
          <a:solidFill>
            <a:srgbClr val="A2B9F9"/>
          </a:solidFill>
          <a:ln w="7620">
            <a:solidFill>
              <a:srgbClr val="889FDF"/>
            </a:solidFill>
            <a:prstDash val="solid"/>
          </a:ln>
          <a:effectLst>
            <a:outerShdw dist="20320" dir="2700000" algn="bl" rotWithShape="0">
              <a:srgbClr val="889FDF">
                <a:alpha val="100000"/>
              </a:srgbClr>
            </a:outerShdw>
          </a:effectLst>
        </p:spPr>
        <p:txBody>
          <a:bodyPr/>
          <a:lstStyle/>
          <a:p>
            <a:endParaRPr lang="en-001" dirty="0"/>
          </a:p>
        </p:txBody>
      </p:sp>
      <p:sp>
        <p:nvSpPr>
          <p:cNvPr id="5" name="Text 3"/>
          <p:cNvSpPr/>
          <p:nvPr/>
        </p:nvSpPr>
        <p:spPr>
          <a:xfrm>
            <a:off x="2721888" y="3957399"/>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000000"/>
                </a:solidFill>
                <a:latin typeface="Outfit Medium" pitchFamily="34" charset="0"/>
                <a:ea typeface="Outfit Medium" pitchFamily="34" charset="-122"/>
                <a:cs typeface="Outfit Medium" pitchFamily="34" charset="-120"/>
              </a:rPr>
              <a:t>1</a:t>
            </a:r>
            <a:endParaRPr lang="en-US" sz="2650" dirty="0"/>
          </a:p>
        </p:txBody>
      </p:sp>
      <p:sp>
        <p:nvSpPr>
          <p:cNvPr id="6" name="Text 4"/>
          <p:cNvSpPr/>
          <p:nvPr/>
        </p:nvSpPr>
        <p:spPr>
          <a:xfrm>
            <a:off x="1020604" y="47371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66666"/>
                </a:solidFill>
                <a:latin typeface="Outfit Medium" pitchFamily="34" charset="0"/>
                <a:ea typeface="Outfit Medium" pitchFamily="34" charset="-122"/>
                <a:cs typeface="Outfit Medium" pitchFamily="34" charset="-120"/>
              </a:rPr>
              <a:t>Simplicity First</a:t>
            </a:r>
            <a:endParaRPr lang="en-US" sz="2200" dirty="0"/>
          </a:p>
        </p:txBody>
      </p:sp>
      <p:sp>
        <p:nvSpPr>
          <p:cNvPr id="7" name="Text 5"/>
          <p:cNvSpPr/>
          <p:nvPr/>
        </p:nvSpPr>
        <p:spPr>
          <a:xfrm>
            <a:off x="1020604" y="5227558"/>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A clean, easy-to-navigate interface that welcomes beginners.</a:t>
            </a:r>
            <a:endParaRPr lang="en-US" sz="1750" dirty="0"/>
          </a:p>
        </p:txBody>
      </p:sp>
      <p:sp>
        <p:nvSpPr>
          <p:cNvPr id="8" name="Shape 6"/>
          <p:cNvSpPr/>
          <p:nvPr/>
        </p:nvSpPr>
        <p:spPr>
          <a:xfrm>
            <a:off x="5216962" y="3829883"/>
            <a:ext cx="4196358" cy="680442"/>
          </a:xfrm>
          <a:prstGeom prst="roundRect">
            <a:avLst>
              <a:gd name="adj" fmla="val 480029"/>
            </a:avLst>
          </a:prstGeom>
          <a:solidFill>
            <a:srgbClr val="406FF4"/>
          </a:solidFill>
          <a:ln w="7620">
            <a:solidFill>
              <a:srgbClr val="5988FF"/>
            </a:solidFill>
            <a:prstDash val="solid"/>
          </a:ln>
          <a:effectLst>
            <a:outerShdw dist="20320" dir="2700000" algn="bl" rotWithShape="0">
              <a:srgbClr val="5988FF">
                <a:alpha val="100000"/>
              </a:srgbClr>
            </a:outerShdw>
          </a:effectLst>
        </p:spPr>
        <p:txBody>
          <a:bodyPr/>
          <a:lstStyle/>
          <a:p>
            <a:endParaRPr lang="en-001" dirty="0"/>
          </a:p>
        </p:txBody>
      </p:sp>
      <p:sp>
        <p:nvSpPr>
          <p:cNvPr id="9" name="Text 7"/>
          <p:cNvSpPr/>
          <p:nvPr/>
        </p:nvSpPr>
        <p:spPr>
          <a:xfrm>
            <a:off x="7145060" y="3957399"/>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FFFFFF"/>
                </a:solidFill>
                <a:latin typeface="Outfit Medium" pitchFamily="34" charset="0"/>
                <a:ea typeface="Outfit Medium" pitchFamily="34" charset="-122"/>
                <a:cs typeface="Outfit Medium" pitchFamily="34" charset="-120"/>
              </a:rPr>
              <a:t>2</a:t>
            </a:r>
            <a:endParaRPr lang="en-US" sz="2650" dirty="0"/>
          </a:p>
        </p:txBody>
      </p:sp>
      <p:sp>
        <p:nvSpPr>
          <p:cNvPr id="10" name="Text 8"/>
          <p:cNvSpPr/>
          <p:nvPr/>
        </p:nvSpPr>
        <p:spPr>
          <a:xfrm>
            <a:off x="5443776" y="47371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66666"/>
                </a:solidFill>
                <a:latin typeface="Outfit Medium" pitchFamily="34" charset="0"/>
                <a:ea typeface="Outfit Medium" pitchFamily="34" charset="-122"/>
                <a:cs typeface="Outfit Medium" pitchFamily="34" charset="-120"/>
              </a:rPr>
              <a:t>Data-Driven Insights</a:t>
            </a:r>
            <a:endParaRPr lang="en-US" sz="2200" dirty="0"/>
          </a:p>
        </p:txBody>
      </p:sp>
      <p:sp>
        <p:nvSpPr>
          <p:cNvPr id="11" name="Text 9"/>
          <p:cNvSpPr/>
          <p:nvPr/>
        </p:nvSpPr>
        <p:spPr>
          <a:xfrm>
            <a:off x="5443776" y="5227558"/>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We use reliable data and factors to generate personalized investment information.</a:t>
            </a:r>
            <a:endParaRPr lang="en-US" sz="1750" dirty="0"/>
          </a:p>
        </p:txBody>
      </p:sp>
      <p:sp>
        <p:nvSpPr>
          <p:cNvPr id="12" name="Shape 10"/>
          <p:cNvSpPr/>
          <p:nvPr/>
        </p:nvSpPr>
        <p:spPr>
          <a:xfrm>
            <a:off x="9640133" y="3829883"/>
            <a:ext cx="4196358" cy="680442"/>
          </a:xfrm>
          <a:prstGeom prst="roundRect">
            <a:avLst>
              <a:gd name="adj" fmla="val 480029"/>
            </a:avLst>
          </a:prstGeom>
          <a:solidFill>
            <a:srgbClr val="7095F6"/>
          </a:solidFill>
          <a:ln w="7620">
            <a:solidFill>
              <a:srgbClr val="567BDC"/>
            </a:solidFill>
            <a:prstDash val="solid"/>
          </a:ln>
          <a:effectLst>
            <a:outerShdw dist="20320" dir="2700000" algn="bl" rotWithShape="0">
              <a:srgbClr val="567BDC">
                <a:alpha val="100000"/>
              </a:srgbClr>
            </a:outerShdw>
          </a:effectLst>
        </p:spPr>
        <p:txBody>
          <a:bodyPr/>
          <a:lstStyle/>
          <a:p>
            <a:endParaRPr lang="en-001" dirty="0"/>
          </a:p>
        </p:txBody>
      </p:sp>
      <p:sp>
        <p:nvSpPr>
          <p:cNvPr id="13" name="Text 11"/>
          <p:cNvSpPr/>
          <p:nvPr/>
        </p:nvSpPr>
        <p:spPr>
          <a:xfrm>
            <a:off x="11568232" y="3957399"/>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000000"/>
                </a:solidFill>
                <a:latin typeface="Outfit Medium" pitchFamily="34" charset="0"/>
                <a:ea typeface="Outfit Medium" pitchFamily="34" charset="-122"/>
                <a:cs typeface="Outfit Medium" pitchFamily="34" charset="-120"/>
              </a:rPr>
              <a:t>3</a:t>
            </a:r>
            <a:endParaRPr lang="en-US" sz="2650" dirty="0"/>
          </a:p>
        </p:txBody>
      </p:sp>
      <p:sp>
        <p:nvSpPr>
          <p:cNvPr id="14" name="Text 12"/>
          <p:cNvSpPr/>
          <p:nvPr/>
        </p:nvSpPr>
        <p:spPr>
          <a:xfrm>
            <a:off x="9866948" y="473714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66666"/>
                </a:solidFill>
                <a:latin typeface="Outfit Medium" pitchFamily="34" charset="0"/>
                <a:ea typeface="Outfit Medium" pitchFamily="34" charset="-122"/>
                <a:cs typeface="Outfit Medium" pitchFamily="34" charset="-120"/>
              </a:rPr>
              <a:t>Actionable Guidance</a:t>
            </a:r>
            <a:endParaRPr lang="en-US" sz="2200" dirty="0"/>
          </a:p>
        </p:txBody>
      </p:sp>
      <p:sp>
        <p:nvSpPr>
          <p:cNvPr id="15" name="Text 13"/>
          <p:cNvSpPr/>
          <p:nvPr/>
        </p:nvSpPr>
        <p:spPr>
          <a:xfrm>
            <a:off x="9866948" y="5227558"/>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We tell you if you should invest, how much you could profit, and why.</a:t>
            </a:r>
            <a:endParaRPr lang="en-US" sz="1750" dirty="0"/>
          </a:p>
        </p:txBody>
      </p:sp>
      <p:grpSp>
        <p:nvGrpSpPr>
          <p:cNvPr id="18" name="Group 17">
            <a:extLst>
              <a:ext uri="{FF2B5EF4-FFF2-40B4-BE49-F238E27FC236}">
                <a16:creationId xmlns:a16="http://schemas.microsoft.com/office/drawing/2014/main" id="{F16512F0-4D84-DBE7-7AB5-055C7E9ECB5F}"/>
              </a:ext>
            </a:extLst>
          </p:cNvPr>
          <p:cNvGrpSpPr/>
          <p:nvPr/>
        </p:nvGrpSpPr>
        <p:grpSpPr>
          <a:xfrm>
            <a:off x="12933518" y="7807794"/>
            <a:ext cx="1557000" cy="289440"/>
            <a:chOff x="12933518" y="7807794"/>
            <a:chExt cx="1557000" cy="289440"/>
          </a:xfrm>
        </p:grpSpPr>
        <mc:AlternateContent xmlns:mc="http://schemas.openxmlformats.org/markup-compatibility/2006">
          <mc:Choice xmlns:p14="http://schemas.microsoft.com/office/powerpoint/2010/main" Requires="p14">
            <p:contentPart p14:bwMode="auto" r:id="rId3">
              <p14:nvContentPartPr>
                <p14:cNvPr id="16" name="Ink 15">
                  <a:extLst>
                    <a:ext uri="{FF2B5EF4-FFF2-40B4-BE49-F238E27FC236}">
                      <a16:creationId xmlns:a16="http://schemas.microsoft.com/office/drawing/2014/main" id="{77B67CCD-EF54-9FC3-40A1-35EF20E27B5D}"/>
                    </a:ext>
                  </a:extLst>
                </p14:cNvPr>
                <p14:cNvContentPartPr/>
                <p14:nvPr/>
              </p14:nvContentPartPr>
              <p14:xfrm>
                <a:off x="12933518" y="7828674"/>
                <a:ext cx="1557000" cy="268560"/>
              </p14:xfrm>
            </p:contentPart>
          </mc:Choice>
          <mc:Fallback>
            <p:pic>
              <p:nvPicPr>
                <p:cNvPr id="16" name="Ink 15">
                  <a:extLst>
                    <a:ext uri="{FF2B5EF4-FFF2-40B4-BE49-F238E27FC236}">
                      <a16:creationId xmlns:a16="http://schemas.microsoft.com/office/drawing/2014/main" id="{77B67CCD-EF54-9FC3-40A1-35EF20E27B5D}"/>
                    </a:ext>
                  </a:extLst>
                </p:cNvPr>
                <p:cNvPicPr/>
                <p:nvPr/>
              </p:nvPicPr>
              <p:blipFill>
                <a:blip r:embed="rId4"/>
                <a:stretch>
                  <a:fillRect/>
                </a:stretch>
              </p:blipFill>
              <p:spPr>
                <a:xfrm>
                  <a:off x="12870878" y="7766034"/>
                  <a:ext cx="168264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 name="Ink 16">
                  <a:extLst>
                    <a:ext uri="{FF2B5EF4-FFF2-40B4-BE49-F238E27FC236}">
                      <a16:creationId xmlns:a16="http://schemas.microsoft.com/office/drawing/2014/main" id="{F6F390EA-320A-BB15-DFA5-AE3636902204}"/>
                    </a:ext>
                  </a:extLst>
                </p14:cNvPr>
                <p14:cNvContentPartPr/>
                <p14:nvPr/>
              </p14:nvContentPartPr>
              <p14:xfrm>
                <a:off x="14078318" y="7807794"/>
                <a:ext cx="106560" cy="93960"/>
              </p14:xfrm>
            </p:contentPart>
          </mc:Choice>
          <mc:Fallback>
            <p:pic>
              <p:nvPicPr>
                <p:cNvPr id="17" name="Ink 16">
                  <a:extLst>
                    <a:ext uri="{FF2B5EF4-FFF2-40B4-BE49-F238E27FC236}">
                      <a16:creationId xmlns:a16="http://schemas.microsoft.com/office/drawing/2014/main" id="{F6F390EA-320A-BB15-DFA5-AE3636902204}"/>
                    </a:ext>
                  </a:extLst>
                </p:cNvPr>
                <p:cNvPicPr/>
                <p:nvPr/>
              </p:nvPicPr>
              <p:blipFill>
                <a:blip r:embed="rId6"/>
                <a:stretch>
                  <a:fillRect/>
                </a:stretch>
              </p:blipFill>
              <p:spPr>
                <a:xfrm>
                  <a:off x="14015678" y="7745154"/>
                  <a:ext cx="232200" cy="219600"/>
                </a:xfrm>
                <a:prstGeom prst="rect">
                  <a:avLst/>
                </a:prstGeom>
              </p:spPr>
            </p:pic>
          </mc:Fallback>
        </mc:AlternateContent>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03565"/>
            <a:ext cx="12205930" cy="708779"/>
          </a:xfrm>
          <a:prstGeom prst="rect">
            <a:avLst/>
          </a:prstGeom>
          <a:noFill/>
          <a:ln/>
        </p:spPr>
        <p:txBody>
          <a:bodyPr wrap="none" lIns="0" tIns="0" rIns="0" bIns="0" rtlCol="0" anchor="t"/>
          <a:lstStyle/>
          <a:p>
            <a:pPr marL="0" indent="0" algn="l">
              <a:lnSpc>
                <a:spcPts val="5550"/>
              </a:lnSpc>
              <a:buNone/>
            </a:pPr>
            <a:r>
              <a:rPr lang="en-US" sz="4450" dirty="0">
                <a:solidFill>
                  <a:srgbClr val="3F6FF3"/>
                </a:solidFill>
                <a:latin typeface="Outfit Medium" pitchFamily="34" charset="0"/>
                <a:ea typeface="Outfit Medium" pitchFamily="34" charset="-122"/>
                <a:cs typeface="Outfit Medium" pitchFamily="34" charset="-120"/>
              </a:rPr>
              <a:t>How It Works: Your Personalized Investment Plan</a:t>
            </a:r>
            <a:endParaRPr lang="en-US" sz="4450" dirty="0"/>
          </a:p>
        </p:txBody>
      </p:sp>
      <p:pic>
        <p:nvPicPr>
          <p:cNvPr id="3" name="Image 0" descr="preencoded.png"/>
          <p:cNvPicPr>
            <a:picLocks noChangeAspect="1"/>
          </p:cNvPicPr>
          <p:nvPr/>
        </p:nvPicPr>
        <p:blipFill>
          <a:blip r:embed="rId3"/>
          <a:stretch>
            <a:fillRect/>
          </a:stretch>
        </p:blipFill>
        <p:spPr>
          <a:xfrm>
            <a:off x="2243852" y="2065973"/>
            <a:ext cx="10142696" cy="4642009"/>
          </a:xfrm>
          <a:prstGeom prst="rect">
            <a:avLst/>
          </a:prstGeom>
        </p:spPr>
      </p:pic>
      <p:pic>
        <p:nvPicPr>
          <p:cNvPr id="4" name="Image 1" descr="preencoded.png"/>
          <p:cNvPicPr>
            <a:picLocks noChangeAspect="1"/>
          </p:cNvPicPr>
          <p:nvPr/>
        </p:nvPicPr>
        <p:blipFill>
          <a:blip r:embed="rId4"/>
          <a:stretch>
            <a:fillRect/>
          </a:stretch>
        </p:blipFill>
        <p:spPr>
          <a:xfrm>
            <a:off x="10591188" y="3224958"/>
            <a:ext cx="652132" cy="652133"/>
          </a:xfrm>
          <a:prstGeom prst="rect">
            <a:avLst/>
          </a:prstGeom>
        </p:spPr>
      </p:pic>
      <p:sp>
        <p:nvSpPr>
          <p:cNvPr id="5" name="Text 1"/>
          <p:cNvSpPr/>
          <p:nvPr/>
        </p:nvSpPr>
        <p:spPr>
          <a:xfrm>
            <a:off x="10010178" y="5422237"/>
            <a:ext cx="1904228" cy="733650"/>
          </a:xfrm>
          <a:prstGeom prst="rect">
            <a:avLst/>
          </a:prstGeom>
          <a:noFill/>
          <a:ln/>
        </p:spPr>
        <p:txBody>
          <a:bodyPr wrap="squar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Decide &amp; Invest</a:t>
            </a:r>
            <a:endParaRPr lang="en-US" sz="1350" dirty="0"/>
          </a:p>
        </p:txBody>
      </p:sp>
      <p:pic>
        <p:nvPicPr>
          <p:cNvPr id="6" name="Image 2" descr="preencoded.png"/>
          <p:cNvPicPr>
            <a:picLocks noChangeAspect="1"/>
          </p:cNvPicPr>
          <p:nvPr/>
        </p:nvPicPr>
        <p:blipFill>
          <a:blip r:embed="rId5"/>
          <a:stretch>
            <a:fillRect/>
          </a:stretch>
        </p:blipFill>
        <p:spPr>
          <a:xfrm>
            <a:off x="8203771" y="3226180"/>
            <a:ext cx="652132" cy="652133"/>
          </a:xfrm>
          <a:prstGeom prst="rect">
            <a:avLst/>
          </a:prstGeom>
        </p:spPr>
      </p:pic>
      <p:sp>
        <p:nvSpPr>
          <p:cNvPr id="7" name="Text 2"/>
          <p:cNvSpPr/>
          <p:nvPr/>
        </p:nvSpPr>
        <p:spPr>
          <a:xfrm>
            <a:off x="7610329" y="5422237"/>
            <a:ext cx="1904228" cy="733650"/>
          </a:xfrm>
          <a:prstGeom prst="rect">
            <a:avLst/>
          </a:prstGeom>
          <a:noFill/>
          <a:ln/>
        </p:spPr>
        <p:txBody>
          <a:bodyPr wrap="squar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Forecast &amp; Recommend</a:t>
            </a:r>
            <a:endParaRPr lang="en-US" sz="1350" dirty="0"/>
          </a:p>
        </p:txBody>
      </p:sp>
      <p:pic>
        <p:nvPicPr>
          <p:cNvPr id="8" name="Image 3" descr="preencoded.png"/>
          <p:cNvPicPr>
            <a:picLocks noChangeAspect="1"/>
          </p:cNvPicPr>
          <p:nvPr/>
        </p:nvPicPr>
        <p:blipFill>
          <a:blip r:embed="rId6"/>
          <a:stretch>
            <a:fillRect/>
          </a:stretch>
        </p:blipFill>
        <p:spPr>
          <a:xfrm>
            <a:off x="5816964" y="3226180"/>
            <a:ext cx="652133" cy="652133"/>
          </a:xfrm>
          <a:prstGeom prst="rect">
            <a:avLst/>
          </a:prstGeom>
        </p:spPr>
      </p:pic>
      <p:sp>
        <p:nvSpPr>
          <p:cNvPr id="9" name="Text 3"/>
          <p:cNvSpPr/>
          <p:nvPr/>
        </p:nvSpPr>
        <p:spPr>
          <a:xfrm>
            <a:off x="5223523" y="5422237"/>
            <a:ext cx="1904228" cy="733650"/>
          </a:xfrm>
          <a:prstGeom prst="rect">
            <a:avLst/>
          </a:prstGeom>
          <a:noFill/>
          <a:ln/>
        </p:spPr>
        <p:txBody>
          <a:bodyPr wrap="squar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Process &amp; Analyze</a:t>
            </a:r>
            <a:endParaRPr lang="en-US" sz="1350" dirty="0"/>
          </a:p>
        </p:txBody>
      </p:sp>
      <p:pic>
        <p:nvPicPr>
          <p:cNvPr id="10" name="Image 4" descr="preencoded.png"/>
          <p:cNvPicPr>
            <a:picLocks noChangeAspect="1"/>
          </p:cNvPicPr>
          <p:nvPr/>
        </p:nvPicPr>
        <p:blipFill>
          <a:blip r:embed="rId7"/>
          <a:stretch>
            <a:fillRect/>
          </a:stretch>
        </p:blipFill>
        <p:spPr>
          <a:xfrm>
            <a:off x="3417115" y="3226180"/>
            <a:ext cx="652133" cy="652133"/>
          </a:xfrm>
          <a:prstGeom prst="rect">
            <a:avLst/>
          </a:prstGeom>
        </p:spPr>
      </p:pic>
      <p:sp>
        <p:nvSpPr>
          <p:cNvPr id="11" name="Text 4"/>
          <p:cNvSpPr/>
          <p:nvPr/>
        </p:nvSpPr>
        <p:spPr>
          <a:xfrm>
            <a:off x="2784546" y="5422237"/>
            <a:ext cx="1904228" cy="733650"/>
          </a:xfrm>
          <a:prstGeom prst="rect">
            <a:avLst/>
          </a:prstGeom>
          <a:noFill/>
          <a:ln/>
        </p:spPr>
        <p:txBody>
          <a:bodyPr wrap="squar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Enter Amount &amp; Time</a:t>
            </a:r>
            <a:endParaRPr lang="en-US" sz="1350" dirty="0"/>
          </a:p>
        </p:txBody>
      </p:sp>
      <p:sp>
        <p:nvSpPr>
          <p:cNvPr id="12" name="Text 5"/>
          <p:cNvSpPr/>
          <p:nvPr/>
        </p:nvSpPr>
        <p:spPr>
          <a:xfrm>
            <a:off x="793790" y="69631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666666"/>
                </a:solidFill>
                <a:latin typeface="IBM Plex Sans" pitchFamily="34" charset="0"/>
                <a:ea typeface="IBM Plex Sans" pitchFamily="34" charset="-122"/>
                <a:cs typeface="IBM Plex Sans" pitchFamily="34" charset="-120"/>
              </a:rPr>
              <a:t>Getting started is simple. Just tell us two things to unlock personalized, data-backed insights.</a:t>
            </a:r>
            <a:endParaRPr lang="en-US" sz="1750" dirty="0"/>
          </a:p>
        </p:txBody>
      </p:sp>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F7B23278-23D1-62AA-EF0E-9355112FBEE3}"/>
                  </a:ext>
                </a:extLst>
              </p14:cNvPr>
              <p14:cNvContentPartPr/>
              <p14:nvPr/>
            </p14:nvContentPartPr>
            <p14:xfrm>
              <a:off x="12920918" y="7825434"/>
              <a:ext cx="1523520" cy="270000"/>
            </p14:xfrm>
          </p:contentPart>
        </mc:Choice>
        <mc:Fallback>
          <p:pic>
            <p:nvPicPr>
              <p:cNvPr id="13" name="Ink 12">
                <a:extLst>
                  <a:ext uri="{FF2B5EF4-FFF2-40B4-BE49-F238E27FC236}">
                    <a16:creationId xmlns:a16="http://schemas.microsoft.com/office/drawing/2014/main" id="{F7B23278-23D1-62AA-EF0E-9355112FBEE3}"/>
                  </a:ext>
                </a:extLst>
              </p:cNvPr>
              <p:cNvPicPr/>
              <p:nvPr/>
            </p:nvPicPr>
            <p:blipFill>
              <a:blip r:embed="rId9"/>
              <a:stretch>
                <a:fillRect/>
              </a:stretch>
            </p:blipFill>
            <p:spPr>
              <a:xfrm>
                <a:off x="12857918" y="7762794"/>
                <a:ext cx="1649160" cy="3956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91609" y="83514"/>
            <a:ext cx="3758922" cy="445651"/>
          </a:xfrm>
          <a:prstGeom prst="rect">
            <a:avLst/>
          </a:prstGeom>
          <a:noFill/>
          <a:ln/>
        </p:spPr>
        <p:txBody>
          <a:bodyPr wrap="none" lIns="0" tIns="0" rIns="0" bIns="0" rtlCol="0" anchor="t"/>
          <a:lstStyle/>
          <a:p>
            <a:pPr marL="0" indent="0" algn="l">
              <a:lnSpc>
                <a:spcPts val="3500"/>
              </a:lnSpc>
              <a:buNone/>
            </a:pPr>
            <a:r>
              <a:rPr lang="en-US" sz="2800" dirty="0">
                <a:solidFill>
                  <a:srgbClr val="3F6FF3"/>
                </a:solidFill>
                <a:latin typeface="Outfit Medium" pitchFamily="34" charset="0"/>
                <a:ea typeface="Outfit Medium" pitchFamily="34" charset="-122"/>
                <a:cs typeface="Outfit Medium" pitchFamily="34" charset="-120"/>
              </a:rPr>
              <a:t>Input: Tell Us Your Goals</a:t>
            </a:r>
            <a:endParaRPr lang="en-US" sz="2800" dirty="0"/>
          </a:p>
        </p:txBody>
      </p:sp>
      <p:pic>
        <p:nvPicPr>
          <p:cNvPr id="3" name="Image 0" descr="preencoded.png"/>
          <p:cNvPicPr>
            <a:picLocks noChangeAspect="1"/>
          </p:cNvPicPr>
          <p:nvPr/>
        </p:nvPicPr>
        <p:blipFill>
          <a:blip r:embed="rId3"/>
          <a:stretch>
            <a:fillRect/>
          </a:stretch>
        </p:blipFill>
        <p:spPr>
          <a:xfrm>
            <a:off x="140503" y="481269"/>
            <a:ext cx="6642021" cy="4702050"/>
          </a:xfrm>
          <a:prstGeom prst="rect">
            <a:avLst/>
          </a:prstGeom>
        </p:spPr>
      </p:pic>
      <p:sp>
        <p:nvSpPr>
          <p:cNvPr id="4" name="Text 1"/>
          <p:cNvSpPr/>
          <p:nvPr/>
        </p:nvSpPr>
        <p:spPr>
          <a:xfrm>
            <a:off x="53083" y="5390667"/>
            <a:ext cx="4658388" cy="190407"/>
          </a:xfrm>
          <a:prstGeom prst="rect">
            <a:avLst/>
          </a:prstGeom>
          <a:noFill/>
          <a:ln/>
        </p:spPr>
        <p:txBody>
          <a:bodyPr wrap="none" lIns="0" tIns="0" rIns="0" bIns="0" rtlCol="0" anchor="t"/>
          <a:lstStyle/>
          <a:p>
            <a:pPr marL="0" indent="0" algn="l">
              <a:lnSpc>
                <a:spcPts val="2100"/>
              </a:lnSpc>
              <a:buNone/>
            </a:pPr>
            <a:r>
              <a:rPr lang="en-US" sz="3200" b="1" dirty="0">
                <a:solidFill>
                  <a:srgbClr val="3F6FF3"/>
                </a:solidFill>
                <a:latin typeface="Outfit Medium" pitchFamily="34" charset="0"/>
                <a:ea typeface="Outfit Medium" pitchFamily="34" charset="-122"/>
                <a:cs typeface="Outfit Medium" pitchFamily="34" charset="-120"/>
              </a:rPr>
              <a:t>Amount to be Invested</a:t>
            </a:r>
            <a:endParaRPr lang="en-US" sz="3200" b="1" dirty="0"/>
          </a:p>
        </p:txBody>
      </p:sp>
      <p:sp>
        <p:nvSpPr>
          <p:cNvPr id="5" name="Text 2"/>
          <p:cNvSpPr/>
          <p:nvPr/>
        </p:nvSpPr>
        <p:spPr>
          <a:xfrm>
            <a:off x="53083" y="5759486"/>
            <a:ext cx="6881186" cy="302966"/>
          </a:xfrm>
          <a:prstGeom prst="rect">
            <a:avLst/>
          </a:prstGeom>
          <a:noFill/>
          <a:ln/>
        </p:spPr>
        <p:txBody>
          <a:bodyPr wrap="none" lIns="0" tIns="0" rIns="0" bIns="0" rtlCol="0" anchor="t"/>
          <a:lstStyle/>
          <a:p>
            <a:pPr marL="0" indent="0" algn="l">
              <a:lnSpc>
                <a:spcPts val="1750"/>
              </a:lnSpc>
              <a:buNone/>
            </a:pPr>
            <a:r>
              <a:rPr lang="en-US" sz="1600" dirty="0">
                <a:solidFill>
                  <a:srgbClr val="666666"/>
                </a:solidFill>
                <a:latin typeface="IBM Plex Sans" pitchFamily="34" charset="0"/>
                <a:ea typeface="IBM Plex Sans" pitchFamily="34" charset="-122"/>
                <a:cs typeface="IBM Plex Sans" pitchFamily="34" charset="-120"/>
              </a:rPr>
              <a:t>This is the capital you are willing to dedicate to your passive income journey.</a:t>
            </a:r>
            <a:endParaRPr lang="en-US" sz="1600" dirty="0"/>
          </a:p>
        </p:txBody>
      </p:sp>
      <p:sp>
        <p:nvSpPr>
          <p:cNvPr id="6" name="Shape 3"/>
          <p:cNvSpPr/>
          <p:nvPr/>
        </p:nvSpPr>
        <p:spPr>
          <a:xfrm>
            <a:off x="499229" y="8014573"/>
            <a:ext cx="15240" cy="638175"/>
          </a:xfrm>
          <a:prstGeom prst="rect">
            <a:avLst/>
          </a:prstGeom>
          <a:solidFill>
            <a:srgbClr val="A2B9F9"/>
          </a:solidFill>
          <a:ln/>
        </p:spPr>
        <p:txBody>
          <a:bodyPr/>
          <a:lstStyle/>
          <a:p>
            <a:endParaRPr lang="en-001" dirty="0"/>
          </a:p>
        </p:txBody>
      </p:sp>
      <p:pic>
        <p:nvPicPr>
          <p:cNvPr id="7" name="Image 1" descr="preencoded.png"/>
          <p:cNvPicPr>
            <a:picLocks noChangeAspect="1"/>
          </p:cNvPicPr>
          <p:nvPr/>
        </p:nvPicPr>
        <p:blipFill>
          <a:blip r:embed="rId4"/>
          <a:stretch>
            <a:fillRect/>
          </a:stretch>
        </p:blipFill>
        <p:spPr>
          <a:xfrm>
            <a:off x="7143768" y="384150"/>
            <a:ext cx="6626783" cy="4799170"/>
          </a:xfrm>
          <a:prstGeom prst="rect">
            <a:avLst/>
          </a:prstGeom>
        </p:spPr>
      </p:pic>
      <p:sp>
        <p:nvSpPr>
          <p:cNvPr id="8" name="Text 4"/>
          <p:cNvSpPr/>
          <p:nvPr/>
        </p:nvSpPr>
        <p:spPr>
          <a:xfrm rot="10800000" flipV="1">
            <a:off x="7143767" y="5390667"/>
            <a:ext cx="2606696" cy="217336"/>
          </a:xfrm>
          <a:prstGeom prst="rect">
            <a:avLst/>
          </a:prstGeom>
          <a:noFill/>
          <a:ln/>
        </p:spPr>
        <p:txBody>
          <a:bodyPr wrap="none" lIns="0" tIns="0" rIns="0" bIns="0" rtlCol="0" anchor="t"/>
          <a:lstStyle/>
          <a:p>
            <a:pPr marL="0" indent="0" algn="l">
              <a:lnSpc>
                <a:spcPts val="2100"/>
              </a:lnSpc>
              <a:buNone/>
            </a:pPr>
            <a:r>
              <a:rPr lang="en-US" sz="3200" b="1" dirty="0">
                <a:solidFill>
                  <a:srgbClr val="3F6FF3"/>
                </a:solidFill>
                <a:latin typeface="Outfit Medium" pitchFamily="34" charset="0"/>
                <a:ea typeface="Outfit Medium" pitchFamily="34" charset="-122"/>
                <a:cs typeface="Outfit Medium" pitchFamily="34" charset="-120"/>
              </a:rPr>
              <a:t>Investment Time Frame</a:t>
            </a:r>
            <a:endParaRPr lang="en-US" sz="3200" b="1" dirty="0"/>
          </a:p>
        </p:txBody>
      </p:sp>
      <p:sp>
        <p:nvSpPr>
          <p:cNvPr id="9" name="Text 5"/>
          <p:cNvSpPr/>
          <p:nvPr/>
        </p:nvSpPr>
        <p:spPr>
          <a:xfrm>
            <a:off x="7143767" y="5729722"/>
            <a:ext cx="5438934" cy="178220"/>
          </a:xfrm>
          <a:prstGeom prst="rect">
            <a:avLst/>
          </a:prstGeom>
          <a:noFill/>
          <a:ln/>
        </p:spPr>
        <p:txBody>
          <a:bodyPr wrap="none" lIns="0" tIns="0" rIns="0" bIns="0" rtlCol="0" anchor="t"/>
          <a:lstStyle/>
          <a:p>
            <a:pPr marL="0" indent="0" algn="l">
              <a:lnSpc>
                <a:spcPts val="1750"/>
              </a:lnSpc>
              <a:buNone/>
            </a:pPr>
            <a:r>
              <a:rPr lang="en-US" sz="1400" dirty="0">
                <a:solidFill>
                  <a:srgbClr val="666666"/>
                </a:solidFill>
                <a:latin typeface="IBM Plex Sans" pitchFamily="34" charset="0"/>
                <a:ea typeface="IBM Plex Sans" pitchFamily="34" charset="-122"/>
                <a:cs typeface="IBM Plex Sans" pitchFamily="34" charset="-120"/>
              </a:rPr>
              <a:t>The duration over which you plan to hold your investment, crucial for growth projections.</a:t>
            </a:r>
            <a:endParaRPr lang="en-US" sz="1400" dirty="0"/>
          </a:p>
        </p:txBody>
      </p:sp>
      <p:sp>
        <p:nvSpPr>
          <p:cNvPr id="10" name="Shape 6"/>
          <p:cNvSpPr/>
          <p:nvPr/>
        </p:nvSpPr>
        <p:spPr>
          <a:xfrm>
            <a:off x="7496769" y="8014573"/>
            <a:ext cx="45719" cy="66057"/>
          </a:xfrm>
          <a:prstGeom prst="rect">
            <a:avLst/>
          </a:prstGeom>
          <a:solidFill>
            <a:srgbClr val="A2B9F9"/>
          </a:solidFill>
          <a:ln/>
        </p:spPr>
        <p:txBody>
          <a:bodyPr/>
          <a:lstStyle/>
          <a:p>
            <a:endParaRPr lang="en-001" dirty="0"/>
          </a:p>
        </p:txBody>
      </p:sp>
      <p:sp>
        <p:nvSpPr>
          <p:cNvPr id="11" name="Text 7"/>
          <p:cNvSpPr/>
          <p:nvPr/>
        </p:nvSpPr>
        <p:spPr>
          <a:xfrm>
            <a:off x="59814" y="6246352"/>
            <a:ext cx="13631942" cy="228124"/>
          </a:xfrm>
          <a:prstGeom prst="rect">
            <a:avLst/>
          </a:prstGeom>
          <a:noFill/>
          <a:ln/>
        </p:spPr>
        <p:txBody>
          <a:bodyPr wrap="none" lIns="0" tIns="0" rIns="0" bIns="0" rtlCol="0" anchor="t"/>
          <a:lstStyle/>
          <a:p>
            <a:pPr marL="0" indent="0" algn="l">
              <a:lnSpc>
                <a:spcPts val="1750"/>
              </a:lnSpc>
              <a:buNone/>
            </a:pPr>
            <a:r>
              <a:rPr lang="en-US" sz="1400" dirty="0">
                <a:solidFill>
                  <a:srgbClr val="666666"/>
                </a:solidFill>
                <a:latin typeface="IBM Plex Sans" pitchFamily="34" charset="0"/>
                <a:ea typeface="IBM Plex Sans" pitchFamily="34" charset="-122"/>
                <a:cs typeface="IBM Plex Sans" pitchFamily="34" charset="-120"/>
              </a:rPr>
              <a:t>Our system takes these inputs and instantly begins processing them against real-time</a:t>
            </a:r>
          </a:p>
          <a:p>
            <a:pPr marL="0" indent="0" algn="l">
              <a:lnSpc>
                <a:spcPts val="1750"/>
              </a:lnSpc>
              <a:buNone/>
            </a:pPr>
            <a:r>
              <a:rPr lang="en-US" sz="1400" dirty="0">
                <a:solidFill>
                  <a:srgbClr val="666666"/>
                </a:solidFill>
                <a:latin typeface="IBM Plex Sans" pitchFamily="34" charset="0"/>
                <a:ea typeface="IBM Plex Sans" pitchFamily="34" charset="-122"/>
                <a:cs typeface="IBM Plex Sans" pitchFamily="34" charset="-120"/>
              </a:rPr>
              <a:t> market data and historical performance indicators.</a:t>
            </a:r>
            <a:endParaRPr lang="en-US" sz="1400" dirty="0"/>
          </a:p>
        </p:txBody>
      </p:sp>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EFF12FAB-3F6F-D83E-B284-3B21F72D5A23}"/>
                  </a:ext>
                </a:extLst>
              </p14:cNvPr>
              <p14:cNvContentPartPr/>
              <p14:nvPr/>
            </p14:nvContentPartPr>
            <p14:xfrm>
              <a:off x="12864476" y="7772009"/>
              <a:ext cx="1654560" cy="393480"/>
            </p14:xfrm>
          </p:contentPart>
        </mc:Choice>
        <mc:Fallback>
          <p:pic>
            <p:nvPicPr>
              <p:cNvPr id="18" name="Ink 17">
                <a:extLst>
                  <a:ext uri="{FF2B5EF4-FFF2-40B4-BE49-F238E27FC236}">
                    <a16:creationId xmlns:a16="http://schemas.microsoft.com/office/drawing/2014/main" id="{EFF12FAB-3F6F-D83E-B284-3B21F72D5A23}"/>
                  </a:ext>
                </a:extLst>
              </p:cNvPr>
              <p:cNvPicPr/>
              <p:nvPr/>
            </p:nvPicPr>
            <p:blipFill>
              <a:blip r:embed="rId6"/>
              <a:stretch>
                <a:fillRect/>
              </a:stretch>
            </p:blipFill>
            <p:spPr>
              <a:xfrm>
                <a:off x="12801476" y="7709369"/>
                <a:ext cx="178020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Ink 18">
                <a:extLst>
                  <a:ext uri="{FF2B5EF4-FFF2-40B4-BE49-F238E27FC236}">
                    <a16:creationId xmlns:a16="http://schemas.microsoft.com/office/drawing/2014/main" id="{3704BE17-C95C-0F3C-88D5-D6183D1D5FB0}"/>
                  </a:ext>
                </a:extLst>
              </p14:cNvPr>
              <p14:cNvContentPartPr/>
              <p14:nvPr/>
            </p14:nvContentPartPr>
            <p14:xfrm rot="14489831">
              <a:off x="1801316" y="7877129"/>
              <a:ext cx="36000" cy="41040"/>
            </p14:xfrm>
          </p:contentPart>
        </mc:Choice>
        <mc:Fallback>
          <p:pic>
            <p:nvPicPr>
              <p:cNvPr id="19" name="Ink 18">
                <a:extLst>
                  <a:ext uri="{FF2B5EF4-FFF2-40B4-BE49-F238E27FC236}">
                    <a16:creationId xmlns:a16="http://schemas.microsoft.com/office/drawing/2014/main" id="{3704BE17-C95C-0F3C-88D5-D6183D1D5FB0}"/>
                  </a:ext>
                </a:extLst>
              </p:cNvPr>
              <p:cNvPicPr/>
              <p:nvPr/>
            </p:nvPicPr>
            <p:blipFill>
              <a:blip r:embed="rId8"/>
              <a:stretch>
                <a:fillRect/>
              </a:stretch>
            </p:blipFill>
            <p:spPr>
              <a:xfrm rot="14489831">
                <a:off x="1738316" y="7814489"/>
                <a:ext cx="1616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 name="Ink 19">
                <a:extLst>
                  <a:ext uri="{FF2B5EF4-FFF2-40B4-BE49-F238E27FC236}">
                    <a16:creationId xmlns:a16="http://schemas.microsoft.com/office/drawing/2014/main" id="{5F6D8255-26B2-D423-9B8A-B91B58F2BC4D}"/>
                  </a:ext>
                </a:extLst>
              </p14:cNvPr>
              <p14:cNvContentPartPr/>
              <p14:nvPr/>
            </p14:nvContentPartPr>
            <p14:xfrm>
              <a:off x="2911916" y="8007089"/>
              <a:ext cx="10080" cy="10800"/>
            </p14:xfrm>
          </p:contentPart>
        </mc:Choice>
        <mc:Fallback>
          <p:pic>
            <p:nvPicPr>
              <p:cNvPr id="20" name="Ink 19">
                <a:extLst>
                  <a:ext uri="{FF2B5EF4-FFF2-40B4-BE49-F238E27FC236}">
                    <a16:creationId xmlns:a16="http://schemas.microsoft.com/office/drawing/2014/main" id="{5F6D8255-26B2-D423-9B8A-B91B58F2BC4D}"/>
                  </a:ext>
                </a:extLst>
              </p:cNvPr>
              <p:cNvPicPr/>
              <p:nvPr/>
            </p:nvPicPr>
            <p:blipFill>
              <a:blip r:embed="rId10"/>
              <a:stretch>
                <a:fillRect/>
              </a:stretch>
            </p:blipFill>
            <p:spPr>
              <a:xfrm>
                <a:off x="2849276" y="7944089"/>
                <a:ext cx="13572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5" name="Ink 24">
                <a:extLst>
                  <a:ext uri="{FF2B5EF4-FFF2-40B4-BE49-F238E27FC236}">
                    <a16:creationId xmlns:a16="http://schemas.microsoft.com/office/drawing/2014/main" id="{DBAD37E6-DEBD-4BEF-FA81-F718ACA4A93D}"/>
                  </a:ext>
                </a:extLst>
              </p14:cNvPr>
              <p14:cNvContentPartPr/>
              <p14:nvPr/>
            </p14:nvContentPartPr>
            <p14:xfrm>
              <a:off x="3284876" y="-1273831"/>
              <a:ext cx="208800" cy="3181680"/>
            </p14:xfrm>
          </p:contentPart>
        </mc:Choice>
        <mc:Fallback>
          <p:pic>
            <p:nvPicPr>
              <p:cNvPr id="25" name="Ink 24">
                <a:extLst>
                  <a:ext uri="{FF2B5EF4-FFF2-40B4-BE49-F238E27FC236}">
                    <a16:creationId xmlns:a16="http://schemas.microsoft.com/office/drawing/2014/main" id="{DBAD37E6-DEBD-4BEF-FA81-F718ACA4A93D}"/>
                  </a:ext>
                </a:extLst>
              </p:cNvPr>
              <p:cNvPicPr/>
              <p:nvPr/>
            </p:nvPicPr>
            <p:blipFill>
              <a:blip r:embed="rId12"/>
              <a:stretch>
                <a:fillRect/>
              </a:stretch>
            </p:blipFill>
            <p:spPr>
              <a:xfrm>
                <a:off x="3222236" y="-1336471"/>
                <a:ext cx="334440" cy="33073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6519" y="737473"/>
            <a:ext cx="7200067" cy="648653"/>
          </a:xfrm>
          <a:prstGeom prst="rect">
            <a:avLst/>
          </a:prstGeom>
          <a:noFill/>
          <a:ln/>
        </p:spPr>
        <p:txBody>
          <a:bodyPr wrap="none" lIns="0" tIns="0" rIns="0" bIns="0" rtlCol="0" anchor="t"/>
          <a:lstStyle/>
          <a:p>
            <a:pPr marL="0" indent="0" algn="l">
              <a:lnSpc>
                <a:spcPts val="5100"/>
              </a:lnSpc>
              <a:buNone/>
            </a:pPr>
            <a:r>
              <a:rPr lang="en-US" sz="4050" dirty="0">
                <a:solidFill>
                  <a:srgbClr val="3F6FF3"/>
                </a:solidFill>
                <a:latin typeface="Outfit Medium" pitchFamily="34" charset="0"/>
                <a:ea typeface="Outfit Medium" pitchFamily="34" charset="-122"/>
                <a:cs typeface="Outfit Medium" pitchFamily="34" charset="-120"/>
              </a:rPr>
              <a:t>Output: Clear, Detailed Insights</a:t>
            </a:r>
            <a:endParaRPr lang="en-US" sz="4050" dirty="0"/>
          </a:p>
        </p:txBody>
      </p:sp>
      <p:sp>
        <p:nvSpPr>
          <p:cNvPr id="3" name="Text 1"/>
          <p:cNvSpPr/>
          <p:nvPr/>
        </p:nvSpPr>
        <p:spPr>
          <a:xfrm>
            <a:off x="726519" y="1801297"/>
            <a:ext cx="13177361" cy="332184"/>
          </a:xfrm>
          <a:prstGeom prst="rect">
            <a:avLst/>
          </a:prstGeom>
          <a:noFill/>
          <a:ln/>
        </p:spPr>
        <p:txBody>
          <a:bodyPr wrap="none" lIns="0" tIns="0" rIns="0" bIns="0" rtlCol="0" anchor="t"/>
          <a:lstStyle/>
          <a:p>
            <a:pPr marL="0" indent="0" algn="l">
              <a:lnSpc>
                <a:spcPts val="2600"/>
              </a:lnSpc>
              <a:buNone/>
            </a:pPr>
            <a:r>
              <a:rPr lang="en-US" sz="1600" dirty="0">
                <a:solidFill>
                  <a:srgbClr val="666666"/>
                </a:solidFill>
                <a:latin typeface="IBM Plex Sans" pitchFamily="34" charset="0"/>
                <a:ea typeface="IBM Plex Sans" pitchFamily="34" charset="-122"/>
                <a:cs typeface="IBM Plex Sans" pitchFamily="34" charset="-120"/>
              </a:rPr>
              <a:t>The website provides all the essential information you need before making an investment commitment, ensuring you are never guessing.</a:t>
            </a:r>
          </a:p>
          <a:p>
            <a:pPr marL="0" indent="0" algn="l">
              <a:lnSpc>
                <a:spcPts val="2600"/>
              </a:lnSpc>
              <a:buNone/>
            </a:pPr>
            <a:endParaRPr lang="en-US" sz="1600" dirty="0">
              <a:solidFill>
                <a:srgbClr val="666666"/>
              </a:solidFill>
              <a:latin typeface="IBM Plex Sans" pitchFamily="34" charset="0"/>
            </a:endParaRPr>
          </a:p>
          <a:p>
            <a:pPr marL="0" indent="0" algn="l">
              <a:lnSpc>
                <a:spcPts val="2600"/>
              </a:lnSpc>
              <a:buNone/>
            </a:pPr>
            <a:endParaRPr lang="en-US" sz="1600" dirty="0"/>
          </a:p>
        </p:txBody>
      </p:sp>
      <p:sp>
        <p:nvSpPr>
          <p:cNvPr id="4" name="Shape 2"/>
          <p:cNvSpPr/>
          <p:nvPr/>
        </p:nvSpPr>
        <p:spPr>
          <a:xfrm>
            <a:off x="7303770" y="2366962"/>
            <a:ext cx="22860" cy="5125045"/>
          </a:xfrm>
          <a:prstGeom prst="roundRect">
            <a:avLst>
              <a:gd name="adj" fmla="val 817344"/>
            </a:avLst>
          </a:prstGeom>
          <a:solidFill>
            <a:srgbClr val="B5C1E2"/>
          </a:solidFill>
          <a:ln/>
        </p:spPr>
        <p:txBody>
          <a:bodyPr/>
          <a:lstStyle/>
          <a:p>
            <a:endParaRPr lang="en-001" dirty="0"/>
          </a:p>
        </p:txBody>
      </p:sp>
      <p:sp>
        <p:nvSpPr>
          <p:cNvPr id="5" name="Shape 3"/>
          <p:cNvSpPr/>
          <p:nvPr/>
        </p:nvSpPr>
        <p:spPr>
          <a:xfrm>
            <a:off x="6922889" y="2589014"/>
            <a:ext cx="415171" cy="22860"/>
          </a:xfrm>
          <a:prstGeom prst="roundRect">
            <a:avLst>
              <a:gd name="adj" fmla="val 817344"/>
            </a:avLst>
          </a:prstGeom>
          <a:solidFill>
            <a:srgbClr val="B5C1E2"/>
          </a:solidFill>
          <a:ln/>
        </p:spPr>
        <p:txBody>
          <a:bodyPr/>
          <a:lstStyle/>
          <a:p>
            <a:endParaRPr lang="en-001" dirty="0"/>
          </a:p>
        </p:txBody>
      </p:sp>
      <p:sp>
        <p:nvSpPr>
          <p:cNvPr id="6" name="Shape 4"/>
          <p:cNvSpPr/>
          <p:nvPr/>
        </p:nvSpPr>
        <p:spPr>
          <a:xfrm>
            <a:off x="7237393" y="2522637"/>
            <a:ext cx="155615" cy="155615"/>
          </a:xfrm>
          <a:prstGeom prst="roundRect">
            <a:avLst>
              <a:gd name="adj" fmla="val 293802"/>
            </a:avLst>
          </a:prstGeom>
          <a:solidFill>
            <a:srgbClr val="A2B9F9"/>
          </a:solidFill>
          <a:ln/>
        </p:spPr>
        <p:txBody>
          <a:bodyPr/>
          <a:lstStyle/>
          <a:p>
            <a:endParaRPr lang="en-001" dirty="0"/>
          </a:p>
        </p:txBody>
      </p:sp>
      <p:sp>
        <p:nvSpPr>
          <p:cNvPr id="7" name="Text 5"/>
          <p:cNvSpPr/>
          <p:nvPr/>
        </p:nvSpPr>
        <p:spPr>
          <a:xfrm>
            <a:off x="3889891" y="2438281"/>
            <a:ext cx="2594967" cy="324445"/>
          </a:xfrm>
          <a:prstGeom prst="rect">
            <a:avLst/>
          </a:prstGeom>
          <a:noFill/>
          <a:ln/>
        </p:spPr>
        <p:txBody>
          <a:bodyPr wrap="none" lIns="0" tIns="0" rIns="0" bIns="0" rtlCol="0" anchor="t"/>
          <a:lstStyle/>
          <a:p>
            <a:pPr marL="0" indent="0" algn="r">
              <a:lnSpc>
                <a:spcPts val="2550"/>
              </a:lnSpc>
              <a:buNone/>
            </a:pPr>
            <a:r>
              <a:rPr lang="en-US" sz="2000" dirty="0">
                <a:solidFill>
                  <a:srgbClr val="666666"/>
                </a:solidFill>
                <a:latin typeface="Outfit Medium" pitchFamily="34" charset="0"/>
                <a:ea typeface="Outfit Medium" pitchFamily="34" charset="-122"/>
                <a:cs typeface="Outfit Medium" pitchFamily="34" charset="-120"/>
              </a:rPr>
              <a:t>Profit Forecasts</a:t>
            </a:r>
            <a:endParaRPr lang="en-US" sz="2000" dirty="0"/>
          </a:p>
        </p:txBody>
      </p:sp>
      <p:sp>
        <p:nvSpPr>
          <p:cNvPr id="8" name="Text 6"/>
          <p:cNvSpPr/>
          <p:nvPr/>
        </p:nvSpPr>
        <p:spPr>
          <a:xfrm>
            <a:off x="726519" y="2887266"/>
            <a:ext cx="5758339" cy="664369"/>
          </a:xfrm>
          <a:prstGeom prst="rect">
            <a:avLst/>
          </a:prstGeom>
          <a:noFill/>
          <a:ln/>
        </p:spPr>
        <p:txBody>
          <a:bodyPr wrap="square" lIns="0" tIns="0" rIns="0" bIns="0" rtlCol="0" anchor="t"/>
          <a:lstStyle/>
          <a:p>
            <a:pPr marL="0" indent="0" algn="r">
              <a:lnSpc>
                <a:spcPts val="2600"/>
              </a:lnSpc>
              <a:buNone/>
            </a:pPr>
            <a:r>
              <a:rPr lang="en-US" sz="1600" dirty="0">
                <a:solidFill>
                  <a:srgbClr val="666666"/>
                </a:solidFill>
                <a:latin typeface="IBM Plex Sans" pitchFamily="34" charset="0"/>
                <a:ea typeface="IBM Plex Sans" pitchFamily="34" charset="-122"/>
                <a:cs typeface="IBM Plex Sans" pitchFamily="34" charset="-120"/>
              </a:rPr>
              <a:t>Clear estimations of potential returns based on your input and market factors.</a:t>
            </a:r>
            <a:endParaRPr lang="en-US" sz="1600" dirty="0"/>
          </a:p>
        </p:txBody>
      </p:sp>
      <p:sp>
        <p:nvSpPr>
          <p:cNvPr id="9" name="Shape 7"/>
          <p:cNvSpPr/>
          <p:nvPr/>
        </p:nvSpPr>
        <p:spPr>
          <a:xfrm>
            <a:off x="7292340" y="3834527"/>
            <a:ext cx="415171" cy="22860"/>
          </a:xfrm>
          <a:prstGeom prst="roundRect">
            <a:avLst>
              <a:gd name="adj" fmla="val 817344"/>
            </a:avLst>
          </a:prstGeom>
          <a:solidFill>
            <a:srgbClr val="B5C1E2"/>
          </a:solidFill>
          <a:ln/>
        </p:spPr>
        <p:txBody>
          <a:bodyPr/>
          <a:lstStyle/>
          <a:p>
            <a:endParaRPr lang="en-001" dirty="0"/>
          </a:p>
        </p:txBody>
      </p:sp>
      <p:sp>
        <p:nvSpPr>
          <p:cNvPr id="10" name="Shape 8"/>
          <p:cNvSpPr/>
          <p:nvPr/>
        </p:nvSpPr>
        <p:spPr>
          <a:xfrm>
            <a:off x="7237393" y="3768150"/>
            <a:ext cx="155615" cy="155615"/>
          </a:xfrm>
          <a:prstGeom prst="roundRect">
            <a:avLst>
              <a:gd name="adj" fmla="val 293802"/>
            </a:avLst>
          </a:prstGeom>
          <a:solidFill>
            <a:srgbClr val="A2B9F9"/>
          </a:solidFill>
          <a:ln/>
        </p:spPr>
        <p:txBody>
          <a:bodyPr/>
          <a:lstStyle/>
          <a:p>
            <a:endParaRPr lang="en-001" dirty="0"/>
          </a:p>
        </p:txBody>
      </p:sp>
      <p:sp>
        <p:nvSpPr>
          <p:cNvPr id="11" name="Text 9"/>
          <p:cNvSpPr/>
          <p:nvPr/>
        </p:nvSpPr>
        <p:spPr>
          <a:xfrm>
            <a:off x="8145542" y="3683794"/>
            <a:ext cx="3382804" cy="324445"/>
          </a:xfrm>
          <a:prstGeom prst="rect">
            <a:avLst/>
          </a:prstGeom>
          <a:noFill/>
          <a:ln/>
        </p:spPr>
        <p:txBody>
          <a:bodyPr wrap="none" lIns="0" tIns="0" rIns="0" bIns="0" rtlCol="0" anchor="t"/>
          <a:lstStyle/>
          <a:p>
            <a:pPr marL="0" indent="0" algn="l">
              <a:lnSpc>
                <a:spcPts val="2550"/>
              </a:lnSpc>
              <a:buNone/>
            </a:pPr>
            <a:r>
              <a:rPr lang="en-US" sz="2000" dirty="0">
                <a:solidFill>
                  <a:srgbClr val="666666"/>
                </a:solidFill>
                <a:latin typeface="Outfit Medium" pitchFamily="34" charset="0"/>
                <a:ea typeface="Outfit Medium" pitchFamily="34" charset="-122"/>
                <a:cs typeface="Outfit Medium" pitchFamily="34" charset="-120"/>
              </a:rPr>
              <a:t>Investment Recommendation</a:t>
            </a:r>
            <a:endParaRPr lang="en-US" sz="2000" dirty="0"/>
          </a:p>
        </p:txBody>
      </p:sp>
      <p:sp>
        <p:nvSpPr>
          <p:cNvPr id="12" name="Text 10"/>
          <p:cNvSpPr/>
          <p:nvPr/>
        </p:nvSpPr>
        <p:spPr>
          <a:xfrm>
            <a:off x="8145542" y="4132778"/>
            <a:ext cx="5758339" cy="664369"/>
          </a:xfrm>
          <a:prstGeom prst="rect">
            <a:avLst/>
          </a:prstGeom>
          <a:noFill/>
          <a:ln/>
        </p:spPr>
        <p:txBody>
          <a:bodyPr wrap="square" lIns="0" tIns="0" rIns="0" bIns="0" rtlCol="0" anchor="t"/>
          <a:lstStyle/>
          <a:p>
            <a:pPr marL="0" indent="0" algn="l">
              <a:lnSpc>
                <a:spcPts val="2600"/>
              </a:lnSpc>
              <a:buNone/>
            </a:pPr>
            <a:r>
              <a:rPr lang="en-US" sz="1600" dirty="0">
                <a:solidFill>
                  <a:srgbClr val="666666"/>
                </a:solidFill>
                <a:latin typeface="IBM Plex Sans" pitchFamily="34" charset="0"/>
                <a:ea typeface="IBM Plex Sans" pitchFamily="34" charset="-122"/>
                <a:cs typeface="IBM Plex Sans" pitchFamily="34" charset="-120"/>
              </a:rPr>
              <a:t>A simple 'Yes' or 'No' on whether the investment aligns with your goals and risk profile.</a:t>
            </a:r>
            <a:endParaRPr lang="en-US" sz="1600" dirty="0"/>
          </a:p>
        </p:txBody>
      </p:sp>
      <p:sp>
        <p:nvSpPr>
          <p:cNvPr id="13" name="Shape 11"/>
          <p:cNvSpPr/>
          <p:nvPr/>
        </p:nvSpPr>
        <p:spPr>
          <a:xfrm>
            <a:off x="6922889" y="4908113"/>
            <a:ext cx="415171" cy="22860"/>
          </a:xfrm>
          <a:prstGeom prst="roundRect">
            <a:avLst>
              <a:gd name="adj" fmla="val 817344"/>
            </a:avLst>
          </a:prstGeom>
          <a:solidFill>
            <a:srgbClr val="B5C1E2"/>
          </a:solidFill>
          <a:ln/>
        </p:spPr>
        <p:txBody>
          <a:bodyPr/>
          <a:lstStyle/>
          <a:p>
            <a:endParaRPr lang="en-001" dirty="0"/>
          </a:p>
        </p:txBody>
      </p:sp>
      <p:sp>
        <p:nvSpPr>
          <p:cNvPr id="14" name="Shape 12"/>
          <p:cNvSpPr/>
          <p:nvPr/>
        </p:nvSpPr>
        <p:spPr>
          <a:xfrm>
            <a:off x="7237393" y="4841736"/>
            <a:ext cx="155615" cy="155615"/>
          </a:xfrm>
          <a:prstGeom prst="roundRect">
            <a:avLst>
              <a:gd name="adj" fmla="val 293802"/>
            </a:avLst>
          </a:prstGeom>
          <a:solidFill>
            <a:srgbClr val="A2B9F9"/>
          </a:solidFill>
          <a:ln/>
        </p:spPr>
        <p:txBody>
          <a:bodyPr/>
          <a:lstStyle/>
          <a:p>
            <a:endParaRPr lang="en-001" dirty="0"/>
          </a:p>
        </p:txBody>
      </p:sp>
      <p:sp>
        <p:nvSpPr>
          <p:cNvPr id="15" name="Text 13"/>
          <p:cNvSpPr/>
          <p:nvPr/>
        </p:nvSpPr>
        <p:spPr>
          <a:xfrm>
            <a:off x="3889891" y="4757380"/>
            <a:ext cx="2594967" cy="324445"/>
          </a:xfrm>
          <a:prstGeom prst="rect">
            <a:avLst/>
          </a:prstGeom>
          <a:noFill/>
          <a:ln/>
        </p:spPr>
        <p:txBody>
          <a:bodyPr wrap="none" lIns="0" tIns="0" rIns="0" bIns="0" rtlCol="0" anchor="t"/>
          <a:lstStyle/>
          <a:p>
            <a:pPr marL="0" indent="0" algn="r">
              <a:lnSpc>
                <a:spcPts val="2550"/>
              </a:lnSpc>
              <a:buNone/>
            </a:pPr>
            <a:r>
              <a:rPr lang="en-US" sz="2000" dirty="0">
                <a:solidFill>
                  <a:srgbClr val="666666"/>
                </a:solidFill>
                <a:latin typeface="Outfit Medium" pitchFamily="34" charset="0"/>
                <a:ea typeface="Outfit Medium" pitchFamily="34" charset="-122"/>
                <a:cs typeface="Outfit Medium" pitchFamily="34" charset="-120"/>
              </a:rPr>
              <a:t>Benefit Analysis</a:t>
            </a:r>
            <a:endParaRPr lang="en-US" sz="2000" dirty="0"/>
          </a:p>
        </p:txBody>
      </p:sp>
      <p:sp>
        <p:nvSpPr>
          <p:cNvPr id="16" name="Text 14"/>
          <p:cNvSpPr/>
          <p:nvPr/>
        </p:nvSpPr>
        <p:spPr>
          <a:xfrm>
            <a:off x="726519" y="5206365"/>
            <a:ext cx="5758339" cy="332184"/>
          </a:xfrm>
          <a:prstGeom prst="rect">
            <a:avLst/>
          </a:prstGeom>
          <a:noFill/>
          <a:ln/>
        </p:spPr>
        <p:txBody>
          <a:bodyPr wrap="none" lIns="0" tIns="0" rIns="0" bIns="0" rtlCol="0" anchor="t"/>
          <a:lstStyle/>
          <a:p>
            <a:pPr marL="0" indent="0" algn="r">
              <a:lnSpc>
                <a:spcPts val="2600"/>
              </a:lnSpc>
              <a:buNone/>
            </a:pPr>
            <a:r>
              <a:rPr lang="en-US" sz="1600" dirty="0">
                <a:solidFill>
                  <a:srgbClr val="666666"/>
                </a:solidFill>
                <a:latin typeface="IBM Plex Sans" pitchFamily="34" charset="0"/>
                <a:ea typeface="IBM Plex Sans" pitchFamily="34" charset="-122"/>
                <a:cs typeface="IBM Plex Sans" pitchFamily="34" charset="-120"/>
              </a:rPr>
              <a:t>A detailed breakdown of how you will be financially better off.</a:t>
            </a:r>
            <a:endParaRPr lang="en-US" sz="1600" dirty="0"/>
          </a:p>
        </p:txBody>
      </p:sp>
      <p:sp>
        <p:nvSpPr>
          <p:cNvPr id="17" name="Shape 15"/>
          <p:cNvSpPr/>
          <p:nvPr/>
        </p:nvSpPr>
        <p:spPr>
          <a:xfrm>
            <a:off x="7292340" y="5981819"/>
            <a:ext cx="415171" cy="22860"/>
          </a:xfrm>
          <a:prstGeom prst="roundRect">
            <a:avLst>
              <a:gd name="adj" fmla="val 817344"/>
            </a:avLst>
          </a:prstGeom>
          <a:solidFill>
            <a:srgbClr val="B5C1E2"/>
          </a:solidFill>
          <a:ln/>
        </p:spPr>
        <p:txBody>
          <a:bodyPr/>
          <a:lstStyle/>
          <a:p>
            <a:endParaRPr lang="en-001" dirty="0"/>
          </a:p>
        </p:txBody>
      </p:sp>
      <p:sp>
        <p:nvSpPr>
          <p:cNvPr id="18" name="Shape 16"/>
          <p:cNvSpPr/>
          <p:nvPr/>
        </p:nvSpPr>
        <p:spPr>
          <a:xfrm>
            <a:off x="7237393" y="5915442"/>
            <a:ext cx="155615" cy="155615"/>
          </a:xfrm>
          <a:prstGeom prst="roundRect">
            <a:avLst>
              <a:gd name="adj" fmla="val 293802"/>
            </a:avLst>
          </a:prstGeom>
          <a:solidFill>
            <a:srgbClr val="A2B9F9"/>
          </a:solidFill>
          <a:ln/>
        </p:spPr>
        <p:txBody>
          <a:bodyPr/>
          <a:lstStyle/>
          <a:p>
            <a:endParaRPr lang="en-001" dirty="0"/>
          </a:p>
        </p:txBody>
      </p:sp>
      <p:sp>
        <p:nvSpPr>
          <p:cNvPr id="19" name="Text 17"/>
          <p:cNvSpPr/>
          <p:nvPr/>
        </p:nvSpPr>
        <p:spPr>
          <a:xfrm>
            <a:off x="8145542" y="5831086"/>
            <a:ext cx="2594967" cy="324445"/>
          </a:xfrm>
          <a:prstGeom prst="rect">
            <a:avLst/>
          </a:prstGeom>
          <a:noFill/>
          <a:ln/>
        </p:spPr>
        <p:txBody>
          <a:bodyPr wrap="none" lIns="0" tIns="0" rIns="0" bIns="0" rtlCol="0" anchor="t"/>
          <a:lstStyle/>
          <a:p>
            <a:pPr marL="0" indent="0" algn="l">
              <a:lnSpc>
                <a:spcPts val="2550"/>
              </a:lnSpc>
              <a:buNone/>
            </a:pPr>
            <a:r>
              <a:rPr lang="en-US" sz="2000" dirty="0">
                <a:solidFill>
                  <a:srgbClr val="666666"/>
                </a:solidFill>
                <a:latin typeface="Outfit Medium" pitchFamily="34" charset="0"/>
                <a:ea typeface="Outfit Medium" pitchFamily="34" charset="-122"/>
                <a:cs typeface="Outfit Medium" pitchFamily="34" charset="-120"/>
              </a:rPr>
              <a:t>Full Disclosure</a:t>
            </a:r>
            <a:endParaRPr lang="en-US" sz="2000" dirty="0"/>
          </a:p>
        </p:txBody>
      </p:sp>
      <p:sp>
        <p:nvSpPr>
          <p:cNvPr id="20" name="Text 18"/>
          <p:cNvSpPr/>
          <p:nvPr/>
        </p:nvSpPr>
        <p:spPr>
          <a:xfrm>
            <a:off x="8145542" y="6280071"/>
            <a:ext cx="5758339" cy="664369"/>
          </a:xfrm>
          <a:prstGeom prst="rect">
            <a:avLst/>
          </a:prstGeom>
          <a:noFill/>
          <a:ln/>
        </p:spPr>
        <p:txBody>
          <a:bodyPr wrap="square" lIns="0" tIns="0" rIns="0" bIns="0" rtlCol="0" anchor="t"/>
          <a:lstStyle/>
          <a:p>
            <a:pPr marL="0" indent="0" algn="l">
              <a:lnSpc>
                <a:spcPts val="2600"/>
              </a:lnSpc>
              <a:buNone/>
            </a:pPr>
            <a:r>
              <a:rPr lang="en-US" sz="1600" dirty="0">
                <a:solidFill>
                  <a:srgbClr val="666666"/>
                </a:solidFill>
                <a:latin typeface="IBM Plex Sans" pitchFamily="34" charset="0"/>
                <a:ea typeface="IBM Plex Sans" pitchFamily="34" charset="-122"/>
                <a:cs typeface="IBM Plex Sans" pitchFamily="34" charset="-120"/>
              </a:rPr>
              <a:t>Comprehensive details, including the pros and cons of the suggested strategy.</a:t>
            </a:r>
            <a:endParaRPr lang="en-US" sz="1600" dirty="0"/>
          </a:p>
        </p:txBody>
      </p:sp>
      <p:grpSp>
        <p:nvGrpSpPr>
          <p:cNvPr id="23" name="Group 22">
            <a:extLst>
              <a:ext uri="{FF2B5EF4-FFF2-40B4-BE49-F238E27FC236}">
                <a16:creationId xmlns:a16="http://schemas.microsoft.com/office/drawing/2014/main" id="{7AB5BEE6-27CE-B4C1-19FE-695F5180ED80}"/>
              </a:ext>
            </a:extLst>
          </p:cNvPr>
          <p:cNvGrpSpPr/>
          <p:nvPr/>
        </p:nvGrpSpPr>
        <p:grpSpPr>
          <a:xfrm>
            <a:off x="12909836" y="7748120"/>
            <a:ext cx="1581120" cy="380520"/>
            <a:chOff x="12909836" y="7748120"/>
            <a:chExt cx="1581120" cy="380520"/>
          </a:xfrm>
        </p:grpSpPr>
        <mc:AlternateContent xmlns:mc="http://schemas.openxmlformats.org/markup-compatibility/2006">
          <mc:Choice xmlns:p14="http://schemas.microsoft.com/office/powerpoint/2010/main" Requires="p14">
            <p:contentPart p14:bwMode="auto" r:id="rId3">
              <p14:nvContentPartPr>
                <p14:cNvPr id="21" name="Ink 20">
                  <a:extLst>
                    <a:ext uri="{FF2B5EF4-FFF2-40B4-BE49-F238E27FC236}">
                      <a16:creationId xmlns:a16="http://schemas.microsoft.com/office/drawing/2014/main" id="{B8F02CFE-53BD-C3DC-5E15-4AAEC7997D7E}"/>
                    </a:ext>
                  </a:extLst>
                </p14:cNvPr>
                <p14:cNvContentPartPr/>
                <p14:nvPr/>
              </p14:nvContentPartPr>
              <p14:xfrm>
                <a:off x="12909836" y="7806800"/>
                <a:ext cx="1581120" cy="321840"/>
              </p14:xfrm>
            </p:contentPart>
          </mc:Choice>
          <mc:Fallback>
            <p:pic>
              <p:nvPicPr>
                <p:cNvPr id="21" name="Ink 20">
                  <a:extLst>
                    <a:ext uri="{FF2B5EF4-FFF2-40B4-BE49-F238E27FC236}">
                      <a16:creationId xmlns:a16="http://schemas.microsoft.com/office/drawing/2014/main" id="{B8F02CFE-53BD-C3DC-5E15-4AAEC7997D7E}"/>
                    </a:ext>
                  </a:extLst>
                </p:cNvPr>
                <p:cNvPicPr/>
                <p:nvPr/>
              </p:nvPicPr>
              <p:blipFill>
                <a:blip r:embed="rId4"/>
                <a:stretch>
                  <a:fillRect/>
                </a:stretch>
              </p:blipFill>
              <p:spPr>
                <a:xfrm>
                  <a:off x="12847196" y="7743800"/>
                  <a:ext cx="170676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2" name="Ink 21">
                  <a:extLst>
                    <a:ext uri="{FF2B5EF4-FFF2-40B4-BE49-F238E27FC236}">
                      <a16:creationId xmlns:a16="http://schemas.microsoft.com/office/drawing/2014/main" id="{C172629E-B2D3-E9E0-9ABB-4D470C0A9ABA}"/>
                    </a:ext>
                  </a:extLst>
                </p14:cNvPr>
                <p14:cNvContentPartPr/>
                <p14:nvPr/>
              </p14:nvContentPartPr>
              <p14:xfrm>
                <a:off x="14155796" y="7748120"/>
                <a:ext cx="33120" cy="83160"/>
              </p14:xfrm>
            </p:contentPart>
          </mc:Choice>
          <mc:Fallback>
            <p:pic>
              <p:nvPicPr>
                <p:cNvPr id="22" name="Ink 21">
                  <a:extLst>
                    <a:ext uri="{FF2B5EF4-FFF2-40B4-BE49-F238E27FC236}">
                      <a16:creationId xmlns:a16="http://schemas.microsoft.com/office/drawing/2014/main" id="{C172629E-B2D3-E9E0-9ABB-4D470C0A9ABA}"/>
                    </a:ext>
                  </a:extLst>
                </p:cNvPr>
                <p:cNvPicPr/>
                <p:nvPr/>
              </p:nvPicPr>
              <p:blipFill>
                <a:blip r:embed="rId6"/>
                <a:stretch>
                  <a:fillRect/>
                </a:stretch>
              </p:blipFill>
              <p:spPr>
                <a:xfrm>
                  <a:off x="14092796" y="7685480"/>
                  <a:ext cx="158760" cy="20880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5124" y="191910"/>
            <a:ext cx="5940558" cy="7862929"/>
          </a:xfrm>
          <a:prstGeom prst="rect">
            <a:avLst/>
          </a:prstGeom>
        </p:spPr>
      </p:pic>
      <p:sp>
        <p:nvSpPr>
          <p:cNvPr id="3" name="Text 0"/>
          <p:cNvSpPr/>
          <p:nvPr/>
        </p:nvSpPr>
        <p:spPr>
          <a:xfrm>
            <a:off x="6222563" y="775573"/>
            <a:ext cx="7671673" cy="1314688"/>
          </a:xfrm>
          <a:prstGeom prst="rect">
            <a:avLst/>
          </a:prstGeom>
          <a:noFill/>
          <a:ln/>
        </p:spPr>
        <p:txBody>
          <a:bodyPr wrap="square" lIns="0" tIns="0" rIns="0" bIns="0" rtlCol="0" anchor="t"/>
          <a:lstStyle/>
          <a:p>
            <a:pPr marL="0" indent="0" algn="l">
              <a:lnSpc>
                <a:spcPts val="5150"/>
              </a:lnSpc>
              <a:buNone/>
            </a:pPr>
            <a:r>
              <a:rPr lang="en-US" sz="4100" dirty="0">
                <a:solidFill>
                  <a:srgbClr val="3F6FF3"/>
                </a:solidFill>
                <a:latin typeface="Outfit Medium" pitchFamily="34" charset="0"/>
                <a:ea typeface="Outfit Medium" pitchFamily="34" charset="-122"/>
                <a:cs typeface="Outfit Medium" pitchFamily="34" charset="-120"/>
              </a:rPr>
              <a:t>Transparency and Trust: Pros and Cons</a:t>
            </a:r>
            <a:endParaRPr lang="en-US" sz="4100" dirty="0"/>
          </a:p>
        </p:txBody>
      </p:sp>
      <p:sp>
        <p:nvSpPr>
          <p:cNvPr id="4" name="Text 1"/>
          <p:cNvSpPr/>
          <p:nvPr/>
        </p:nvSpPr>
        <p:spPr>
          <a:xfrm>
            <a:off x="6222563" y="2405777"/>
            <a:ext cx="7671673" cy="1009769"/>
          </a:xfrm>
          <a:prstGeom prst="rect">
            <a:avLst/>
          </a:prstGeom>
          <a:noFill/>
          <a:ln/>
        </p:spPr>
        <p:txBody>
          <a:bodyPr wrap="square" lIns="0" tIns="0" rIns="0" bIns="0" rtlCol="0" anchor="t"/>
          <a:lstStyle/>
          <a:p>
            <a:pPr marL="0" indent="0" algn="l">
              <a:lnSpc>
                <a:spcPts val="2650"/>
              </a:lnSpc>
              <a:buNone/>
            </a:pPr>
            <a:r>
              <a:rPr lang="en-US" sz="1650" dirty="0">
                <a:solidFill>
                  <a:srgbClr val="666666"/>
                </a:solidFill>
                <a:latin typeface="IBM Plex Sans" pitchFamily="34" charset="0"/>
                <a:ea typeface="IBM Plex Sans" pitchFamily="34" charset="-122"/>
                <a:cs typeface="IBM Plex Sans" pitchFamily="34" charset="-120"/>
              </a:rPr>
              <a:t>We believe in full transparency. Every recommendation comes with an unbiased analysis of the potential advantages and disadvantages, allowing you to weigh your options with confidence.</a:t>
            </a:r>
            <a:endParaRPr lang="en-US" sz="1650" dirty="0"/>
          </a:p>
        </p:txBody>
      </p:sp>
      <p:sp>
        <p:nvSpPr>
          <p:cNvPr id="5" name="Text 2"/>
          <p:cNvSpPr/>
          <p:nvPr/>
        </p:nvSpPr>
        <p:spPr>
          <a:xfrm>
            <a:off x="6222563" y="3862388"/>
            <a:ext cx="3155275" cy="394335"/>
          </a:xfrm>
          <a:prstGeom prst="rect">
            <a:avLst/>
          </a:prstGeom>
          <a:noFill/>
          <a:ln/>
        </p:spPr>
        <p:txBody>
          <a:bodyPr wrap="none" lIns="0" tIns="0" rIns="0" bIns="0" rtlCol="0" anchor="t"/>
          <a:lstStyle/>
          <a:p>
            <a:pPr marL="0" indent="0" algn="l">
              <a:lnSpc>
                <a:spcPts val="3100"/>
              </a:lnSpc>
              <a:buNone/>
            </a:pPr>
            <a:r>
              <a:rPr lang="en-US" sz="2450" dirty="0">
                <a:solidFill>
                  <a:srgbClr val="3F6FF3"/>
                </a:solidFill>
                <a:latin typeface="Outfit Medium" pitchFamily="34" charset="0"/>
                <a:ea typeface="Outfit Medium" pitchFamily="34" charset="-122"/>
                <a:cs typeface="Outfit Medium" pitchFamily="34" charset="-120"/>
              </a:rPr>
              <a:t>The Pros: Why Invest?</a:t>
            </a:r>
            <a:endParaRPr lang="en-US" sz="2450" dirty="0"/>
          </a:p>
        </p:txBody>
      </p:sp>
      <p:sp>
        <p:nvSpPr>
          <p:cNvPr id="6" name="Text 3"/>
          <p:cNvSpPr/>
          <p:nvPr/>
        </p:nvSpPr>
        <p:spPr>
          <a:xfrm>
            <a:off x="6222563" y="4466987"/>
            <a:ext cx="3579257" cy="673179"/>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666666"/>
                </a:solidFill>
                <a:latin typeface="IBM Plex Sans" pitchFamily="34" charset="0"/>
                <a:ea typeface="IBM Plex Sans" pitchFamily="34" charset="-122"/>
                <a:cs typeface="IBM Plex Sans" pitchFamily="34" charset="-120"/>
              </a:rPr>
              <a:t>Potential for significant passive income growth.</a:t>
            </a:r>
            <a:endParaRPr lang="en-US" sz="1650" dirty="0"/>
          </a:p>
        </p:txBody>
      </p:sp>
      <p:sp>
        <p:nvSpPr>
          <p:cNvPr id="7" name="Text 4"/>
          <p:cNvSpPr/>
          <p:nvPr/>
        </p:nvSpPr>
        <p:spPr>
          <a:xfrm>
            <a:off x="6222563" y="5213747"/>
            <a:ext cx="3579257" cy="673179"/>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666666"/>
                </a:solidFill>
                <a:latin typeface="IBM Plex Sans" pitchFamily="34" charset="0"/>
                <a:ea typeface="IBM Plex Sans" pitchFamily="34" charset="-122"/>
                <a:cs typeface="IBM Plex Sans" pitchFamily="34" charset="-120"/>
              </a:rPr>
              <a:t>Diversification of your current income streams.</a:t>
            </a:r>
            <a:endParaRPr lang="en-US" sz="1650" dirty="0"/>
          </a:p>
        </p:txBody>
      </p:sp>
      <p:sp>
        <p:nvSpPr>
          <p:cNvPr id="8" name="Text 5"/>
          <p:cNvSpPr/>
          <p:nvPr/>
        </p:nvSpPr>
        <p:spPr>
          <a:xfrm>
            <a:off x="6222563" y="5960507"/>
            <a:ext cx="3579257" cy="673179"/>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666666"/>
                </a:solidFill>
                <a:latin typeface="IBM Plex Sans" pitchFamily="34" charset="0"/>
                <a:ea typeface="IBM Plex Sans" pitchFamily="34" charset="-122"/>
                <a:cs typeface="IBM Plex Sans" pitchFamily="34" charset="-120"/>
              </a:rPr>
              <a:t>Ease of investment with low management time required.</a:t>
            </a:r>
            <a:endParaRPr lang="en-US" sz="1650" dirty="0"/>
          </a:p>
        </p:txBody>
      </p:sp>
      <p:sp>
        <p:nvSpPr>
          <p:cNvPr id="9" name="Text 6"/>
          <p:cNvSpPr/>
          <p:nvPr/>
        </p:nvSpPr>
        <p:spPr>
          <a:xfrm>
            <a:off x="6222563" y="6707267"/>
            <a:ext cx="3579257" cy="673179"/>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666666"/>
                </a:solidFill>
                <a:latin typeface="IBM Plex Sans" pitchFamily="34" charset="0"/>
                <a:ea typeface="IBM Plex Sans" pitchFamily="34" charset="-122"/>
                <a:cs typeface="IBM Plex Sans" pitchFamily="34" charset="-120"/>
              </a:rPr>
              <a:t>Long-term wealth accumulation for family welfare or retirement.</a:t>
            </a:r>
            <a:endParaRPr lang="en-US" sz="1650" dirty="0"/>
          </a:p>
        </p:txBody>
      </p:sp>
      <p:sp>
        <p:nvSpPr>
          <p:cNvPr id="10" name="Text 7"/>
          <p:cNvSpPr/>
          <p:nvPr/>
        </p:nvSpPr>
        <p:spPr>
          <a:xfrm>
            <a:off x="10322600" y="3862388"/>
            <a:ext cx="3465909" cy="394335"/>
          </a:xfrm>
          <a:prstGeom prst="rect">
            <a:avLst/>
          </a:prstGeom>
          <a:noFill/>
          <a:ln/>
        </p:spPr>
        <p:txBody>
          <a:bodyPr wrap="none" lIns="0" tIns="0" rIns="0" bIns="0" rtlCol="0" anchor="t"/>
          <a:lstStyle/>
          <a:p>
            <a:pPr marL="0" indent="0" algn="l">
              <a:lnSpc>
                <a:spcPts val="3100"/>
              </a:lnSpc>
              <a:buNone/>
            </a:pPr>
            <a:r>
              <a:rPr lang="en-US" sz="2450" dirty="0">
                <a:solidFill>
                  <a:srgbClr val="3F6FF3"/>
                </a:solidFill>
                <a:latin typeface="Outfit Medium" pitchFamily="34" charset="0"/>
                <a:ea typeface="Outfit Medium" pitchFamily="34" charset="-122"/>
                <a:cs typeface="Outfit Medium" pitchFamily="34" charset="-120"/>
              </a:rPr>
              <a:t>The Cons: Potential Risks</a:t>
            </a:r>
            <a:endParaRPr lang="en-US" sz="2450" dirty="0"/>
          </a:p>
        </p:txBody>
      </p:sp>
      <p:sp>
        <p:nvSpPr>
          <p:cNvPr id="11" name="Text 8"/>
          <p:cNvSpPr/>
          <p:nvPr/>
        </p:nvSpPr>
        <p:spPr>
          <a:xfrm>
            <a:off x="10322600" y="4466987"/>
            <a:ext cx="3579257" cy="673179"/>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666666"/>
                </a:solidFill>
                <a:latin typeface="IBM Plex Sans" pitchFamily="34" charset="0"/>
                <a:ea typeface="IBM Plex Sans" pitchFamily="34" charset="-122"/>
                <a:cs typeface="IBM Plex Sans" pitchFamily="34" charset="-120"/>
              </a:rPr>
              <a:t>Market volatility means returns are not guaranteed.</a:t>
            </a:r>
            <a:endParaRPr lang="en-US" sz="1650" dirty="0"/>
          </a:p>
        </p:txBody>
      </p:sp>
      <p:sp>
        <p:nvSpPr>
          <p:cNvPr id="12" name="Text 9"/>
          <p:cNvSpPr/>
          <p:nvPr/>
        </p:nvSpPr>
        <p:spPr>
          <a:xfrm>
            <a:off x="10322600" y="5213747"/>
            <a:ext cx="3579257" cy="673179"/>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666666"/>
                </a:solidFill>
                <a:latin typeface="IBM Plex Sans" pitchFamily="34" charset="0"/>
                <a:ea typeface="IBM Plex Sans" pitchFamily="34" charset="-122"/>
                <a:cs typeface="IBM Plex Sans" pitchFamily="34" charset="-120"/>
              </a:rPr>
              <a:t>Risk of loss of capital in unfavorable market conditions.</a:t>
            </a:r>
            <a:endParaRPr lang="en-US" sz="1650" dirty="0"/>
          </a:p>
        </p:txBody>
      </p:sp>
      <p:sp>
        <p:nvSpPr>
          <p:cNvPr id="13" name="Text 10"/>
          <p:cNvSpPr/>
          <p:nvPr/>
        </p:nvSpPr>
        <p:spPr>
          <a:xfrm>
            <a:off x="10322600" y="5960507"/>
            <a:ext cx="3579257" cy="673179"/>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666666"/>
                </a:solidFill>
                <a:latin typeface="IBM Plex Sans" pitchFamily="34" charset="0"/>
                <a:ea typeface="IBM Plex Sans" pitchFamily="34" charset="-122"/>
                <a:cs typeface="IBM Plex Sans" pitchFamily="34" charset="-120"/>
              </a:rPr>
              <a:t>Need for initial capital outlay to begin investing.</a:t>
            </a:r>
            <a:endParaRPr lang="en-US" sz="1650" dirty="0"/>
          </a:p>
        </p:txBody>
      </p:sp>
      <p:sp>
        <p:nvSpPr>
          <p:cNvPr id="14" name="Text 11"/>
          <p:cNvSpPr/>
          <p:nvPr/>
        </p:nvSpPr>
        <p:spPr>
          <a:xfrm>
            <a:off x="10322600" y="6707267"/>
            <a:ext cx="3579257" cy="673179"/>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666666"/>
                </a:solidFill>
                <a:latin typeface="IBM Plex Sans" pitchFamily="34" charset="0"/>
                <a:ea typeface="IBM Plex Sans" pitchFamily="34" charset="-122"/>
                <a:cs typeface="IBM Plex Sans" pitchFamily="34" charset="-120"/>
              </a:rPr>
              <a:t>Inflation and economic shifts can impact real returns.</a:t>
            </a:r>
            <a:endParaRPr lang="en-US" sz="1650" dirty="0"/>
          </a:p>
        </p:txBody>
      </p:sp>
      <p:grpSp>
        <p:nvGrpSpPr>
          <p:cNvPr id="19" name="Group 18">
            <a:extLst>
              <a:ext uri="{FF2B5EF4-FFF2-40B4-BE49-F238E27FC236}">
                <a16:creationId xmlns:a16="http://schemas.microsoft.com/office/drawing/2014/main" id="{E2B7FE2A-3627-F317-2DEA-ACF10D4FBC6F}"/>
              </a:ext>
            </a:extLst>
          </p:cNvPr>
          <p:cNvGrpSpPr/>
          <p:nvPr/>
        </p:nvGrpSpPr>
        <p:grpSpPr>
          <a:xfrm>
            <a:off x="12881756" y="7801040"/>
            <a:ext cx="1613520" cy="303840"/>
            <a:chOff x="12881756" y="7801040"/>
            <a:chExt cx="1613520" cy="303840"/>
          </a:xfrm>
        </p:grpSpPr>
        <mc:AlternateContent xmlns:mc="http://schemas.openxmlformats.org/markup-compatibility/2006">
          <mc:Choice xmlns:p14="http://schemas.microsoft.com/office/powerpoint/2010/main" Requires="p14">
            <p:contentPart p14:bwMode="auto" r:id="rId4">
              <p14:nvContentPartPr>
                <p14:cNvPr id="15" name="Ink 14">
                  <a:extLst>
                    <a:ext uri="{FF2B5EF4-FFF2-40B4-BE49-F238E27FC236}">
                      <a16:creationId xmlns:a16="http://schemas.microsoft.com/office/drawing/2014/main" id="{0688FB73-36C5-CC3E-3050-898D78685B90}"/>
                    </a:ext>
                  </a:extLst>
                </p14:cNvPr>
                <p14:cNvContentPartPr/>
                <p14:nvPr/>
              </p14:nvContentPartPr>
              <p14:xfrm>
                <a:off x="12936476" y="7801040"/>
                <a:ext cx="1049400" cy="133200"/>
              </p14:xfrm>
            </p:contentPart>
          </mc:Choice>
          <mc:Fallback>
            <p:pic>
              <p:nvPicPr>
                <p:cNvPr id="15" name="Ink 14">
                  <a:extLst>
                    <a:ext uri="{FF2B5EF4-FFF2-40B4-BE49-F238E27FC236}">
                      <a16:creationId xmlns:a16="http://schemas.microsoft.com/office/drawing/2014/main" id="{0688FB73-36C5-CC3E-3050-898D78685B90}"/>
                    </a:ext>
                  </a:extLst>
                </p:cNvPr>
                <p:cNvPicPr/>
                <p:nvPr/>
              </p:nvPicPr>
              <p:blipFill>
                <a:blip r:embed="rId5"/>
                <a:stretch>
                  <a:fillRect/>
                </a:stretch>
              </p:blipFill>
              <p:spPr>
                <a:xfrm>
                  <a:off x="12873836" y="7738400"/>
                  <a:ext cx="117504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3CA810B4-B45B-5BFC-DCA1-AAA620550406}"/>
                    </a:ext>
                  </a:extLst>
                </p14:cNvPr>
                <p14:cNvContentPartPr/>
                <p14:nvPr/>
              </p14:nvContentPartPr>
              <p14:xfrm>
                <a:off x="12881756" y="7831640"/>
                <a:ext cx="1613520" cy="273240"/>
              </p14:xfrm>
            </p:contentPart>
          </mc:Choice>
          <mc:Fallback>
            <p:pic>
              <p:nvPicPr>
                <p:cNvPr id="16" name="Ink 15">
                  <a:extLst>
                    <a:ext uri="{FF2B5EF4-FFF2-40B4-BE49-F238E27FC236}">
                      <a16:creationId xmlns:a16="http://schemas.microsoft.com/office/drawing/2014/main" id="{3CA810B4-B45B-5BFC-DCA1-AAA620550406}"/>
                    </a:ext>
                  </a:extLst>
                </p:cNvPr>
                <p:cNvPicPr/>
                <p:nvPr/>
              </p:nvPicPr>
              <p:blipFill>
                <a:blip r:embed="rId7"/>
                <a:stretch>
                  <a:fillRect/>
                </a:stretch>
              </p:blipFill>
              <p:spPr>
                <a:xfrm>
                  <a:off x="12819116" y="7768640"/>
                  <a:ext cx="173916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B242713C-84BF-138C-93D1-5832A1B67A84}"/>
                    </a:ext>
                  </a:extLst>
                </p14:cNvPr>
                <p14:cNvContentPartPr/>
                <p14:nvPr/>
              </p14:nvContentPartPr>
              <p14:xfrm>
                <a:off x="13171916" y="7939280"/>
                <a:ext cx="960840" cy="115560"/>
              </p14:xfrm>
            </p:contentPart>
          </mc:Choice>
          <mc:Fallback>
            <p:pic>
              <p:nvPicPr>
                <p:cNvPr id="17" name="Ink 16">
                  <a:extLst>
                    <a:ext uri="{FF2B5EF4-FFF2-40B4-BE49-F238E27FC236}">
                      <a16:creationId xmlns:a16="http://schemas.microsoft.com/office/drawing/2014/main" id="{B242713C-84BF-138C-93D1-5832A1B67A84}"/>
                    </a:ext>
                  </a:extLst>
                </p:cNvPr>
                <p:cNvPicPr/>
                <p:nvPr/>
              </p:nvPicPr>
              <p:blipFill>
                <a:blip r:embed="rId9"/>
                <a:stretch>
                  <a:fillRect/>
                </a:stretch>
              </p:blipFill>
              <p:spPr>
                <a:xfrm>
                  <a:off x="13109276" y="7876640"/>
                  <a:ext cx="1086480" cy="241200"/>
                </a:xfrm>
                <a:prstGeom prst="rect">
                  <a:avLst/>
                </a:prstGeom>
              </p:spPr>
            </p:pic>
          </mc:Fallback>
        </mc:AlternateContent>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91911" y="191911"/>
            <a:ext cx="5587999" cy="7834490"/>
          </a:xfrm>
          <a:prstGeom prst="rect">
            <a:avLst/>
          </a:prstGeom>
        </p:spPr>
      </p:pic>
      <p:sp>
        <p:nvSpPr>
          <p:cNvPr id="3" name="Text 0"/>
          <p:cNvSpPr/>
          <p:nvPr/>
        </p:nvSpPr>
        <p:spPr>
          <a:xfrm>
            <a:off x="6035040" y="431006"/>
            <a:ext cx="6877883" cy="489942"/>
          </a:xfrm>
          <a:prstGeom prst="rect">
            <a:avLst/>
          </a:prstGeom>
          <a:noFill/>
          <a:ln/>
        </p:spPr>
        <p:txBody>
          <a:bodyPr wrap="none" lIns="0" tIns="0" rIns="0" bIns="0" rtlCol="0" anchor="t"/>
          <a:lstStyle/>
          <a:p>
            <a:pPr marL="0" indent="0" algn="l">
              <a:lnSpc>
                <a:spcPts val="3850"/>
              </a:lnSpc>
              <a:buNone/>
            </a:pPr>
            <a:r>
              <a:rPr lang="en-US" sz="3050" dirty="0">
                <a:solidFill>
                  <a:srgbClr val="3F6FF3"/>
                </a:solidFill>
                <a:latin typeface="Outfit Medium" pitchFamily="34" charset="0"/>
                <a:ea typeface="Outfit Medium" pitchFamily="34" charset="-122"/>
                <a:cs typeface="Outfit Medium" pitchFamily="34" charset="-120"/>
              </a:rPr>
              <a:t>Building Financial Confidence, Together</a:t>
            </a:r>
            <a:endParaRPr lang="en-US" sz="3050" dirty="0"/>
          </a:p>
        </p:txBody>
      </p:sp>
      <p:sp>
        <p:nvSpPr>
          <p:cNvPr id="4" name="Shape 1"/>
          <p:cNvSpPr/>
          <p:nvPr/>
        </p:nvSpPr>
        <p:spPr>
          <a:xfrm>
            <a:off x="6035040" y="1155978"/>
            <a:ext cx="8046720" cy="1545193"/>
          </a:xfrm>
          <a:prstGeom prst="roundRect">
            <a:avLst>
              <a:gd name="adj" fmla="val 9130"/>
            </a:avLst>
          </a:prstGeom>
          <a:solidFill>
            <a:srgbClr val="CFDBFC"/>
          </a:solidFill>
          <a:ln w="7620">
            <a:solidFill>
              <a:srgbClr val="A2B9F9"/>
            </a:solidFill>
            <a:prstDash val="solid"/>
          </a:ln>
          <a:effectLst>
            <a:outerShdw dist="13970" dir="2700000" algn="bl" rotWithShape="0">
              <a:srgbClr val="A2B9F9">
                <a:alpha val="100000"/>
              </a:srgbClr>
            </a:outerShdw>
          </a:effectLst>
        </p:spPr>
        <p:txBody>
          <a:bodyPr/>
          <a:lstStyle/>
          <a:p>
            <a:endParaRPr lang="en-001" dirty="0"/>
          </a:p>
        </p:txBody>
      </p:sp>
      <p:sp>
        <p:nvSpPr>
          <p:cNvPr id="5" name="Shape 2"/>
          <p:cNvSpPr/>
          <p:nvPr/>
        </p:nvSpPr>
        <p:spPr>
          <a:xfrm>
            <a:off x="6199346" y="1320284"/>
            <a:ext cx="470178" cy="470178"/>
          </a:xfrm>
          <a:prstGeom prst="roundRect">
            <a:avLst>
              <a:gd name="adj" fmla="val 19446009"/>
            </a:avLst>
          </a:prstGeom>
          <a:solidFill>
            <a:srgbClr val="A2B9F9"/>
          </a:solidFill>
          <a:ln/>
        </p:spPr>
        <p:txBody>
          <a:bodyPr/>
          <a:lstStyle/>
          <a:p>
            <a:endParaRPr lang="en-001" dirty="0"/>
          </a:p>
        </p:txBody>
      </p:sp>
      <p:pic>
        <p:nvPicPr>
          <p:cNvPr id="6" name="Image 1" descr="preencoded.png"/>
          <p:cNvPicPr>
            <a:picLocks noChangeAspect="1"/>
          </p:cNvPicPr>
          <p:nvPr/>
        </p:nvPicPr>
        <p:blipFill>
          <a:blip r:embed="rId4"/>
          <a:stretch>
            <a:fillRect/>
          </a:stretch>
        </p:blipFill>
        <p:spPr>
          <a:xfrm>
            <a:off x="6328648" y="1423154"/>
            <a:ext cx="211574" cy="264438"/>
          </a:xfrm>
          <a:prstGeom prst="rect">
            <a:avLst/>
          </a:prstGeom>
        </p:spPr>
      </p:pic>
      <p:sp>
        <p:nvSpPr>
          <p:cNvPr id="7" name="Text 3"/>
          <p:cNvSpPr/>
          <p:nvPr/>
        </p:nvSpPr>
        <p:spPr>
          <a:xfrm>
            <a:off x="6199346" y="1947148"/>
            <a:ext cx="1959412" cy="244912"/>
          </a:xfrm>
          <a:prstGeom prst="rect">
            <a:avLst/>
          </a:prstGeom>
          <a:noFill/>
          <a:ln/>
        </p:spPr>
        <p:txBody>
          <a:bodyPr wrap="none" lIns="0" tIns="0" rIns="0" bIns="0" rtlCol="0" anchor="t"/>
          <a:lstStyle/>
          <a:p>
            <a:pPr marL="0" indent="0" algn="l">
              <a:lnSpc>
                <a:spcPts val="1900"/>
              </a:lnSpc>
              <a:buNone/>
            </a:pPr>
            <a:r>
              <a:rPr lang="en-US" sz="1500" dirty="0">
                <a:solidFill>
                  <a:srgbClr val="000000"/>
                </a:solidFill>
                <a:latin typeface="Outfit Medium" pitchFamily="34" charset="0"/>
                <a:ea typeface="Outfit Medium" pitchFamily="34" charset="-122"/>
                <a:cs typeface="Outfit Medium" pitchFamily="34" charset="-120"/>
              </a:rPr>
              <a:t>Maximize Profits</a:t>
            </a:r>
            <a:endParaRPr lang="en-US" sz="1500" dirty="0"/>
          </a:p>
        </p:txBody>
      </p:sp>
      <p:sp>
        <p:nvSpPr>
          <p:cNvPr id="8" name="Text 4"/>
          <p:cNvSpPr/>
          <p:nvPr/>
        </p:nvSpPr>
        <p:spPr>
          <a:xfrm>
            <a:off x="6199346" y="2286000"/>
            <a:ext cx="7718108" cy="250865"/>
          </a:xfrm>
          <a:prstGeom prst="rect">
            <a:avLst/>
          </a:prstGeom>
          <a:noFill/>
          <a:ln/>
        </p:spPr>
        <p:txBody>
          <a:bodyPr wrap="none" lIns="0" tIns="0" rIns="0" bIns="0" rtlCol="0" anchor="t"/>
          <a:lstStyle/>
          <a:p>
            <a:pPr marL="0" indent="0" algn="l">
              <a:lnSpc>
                <a:spcPts val="1950"/>
              </a:lnSpc>
              <a:buNone/>
            </a:pPr>
            <a:r>
              <a:rPr lang="en-US" sz="1200" dirty="0">
                <a:solidFill>
                  <a:srgbClr val="000000"/>
                </a:solidFill>
                <a:latin typeface="IBM Plex Sans" pitchFamily="34" charset="0"/>
                <a:ea typeface="IBM Plex Sans" pitchFamily="34" charset="-122"/>
                <a:cs typeface="IBM Plex Sans" pitchFamily="34" charset="-120"/>
              </a:rPr>
              <a:t>Identify opportunities with high potential for passive returns.</a:t>
            </a:r>
            <a:endParaRPr lang="en-US" sz="1200" dirty="0"/>
          </a:p>
        </p:txBody>
      </p:sp>
      <p:sp>
        <p:nvSpPr>
          <p:cNvPr id="9" name="Shape 5"/>
          <p:cNvSpPr/>
          <p:nvPr/>
        </p:nvSpPr>
        <p:spPr>
          <a:xfrm>
            <a:off x="6035040" y="2857857"/>
            <a:ext cx="8046720" cy="1545193"/>
          </a:xfrm>
          <a:prstGeom prst="roundRect">
            <a:avLst>
              <a:gd name="adj" fmla="val 9130"/>
            </a:avLst>
          </a:prstGeom>
          <a:solidFill>
            <a:srgbClr val="CFDBFC"/>
          </a:solidFill>
          <a:ln w="7620">
            <a:solidFill>
              <a:srgbClr val="406FF4"/>
            </a:solidFill>
            <a:prstDash val="solid"/>
          </a:ln>
          <a:effectLst>
            <a:outerShdw dist="13970" dir="2700000" algn="bl" rotWithShape="0">
              <a:srgbClr val="406FF4">
                <a:alpha val="100000"/>
              </a:srgbClr>
            </a:outerShdw>
          </a:effectLst>
        </p:spPr>
        <p:txBody>
          <a:bodyPr/>
          <a:lstStyle/>
          <a:p>
            <a:endParaRPr lang="en-001" dirty="0"/>
          </a:p>
        </p:txBody>
      </p:sp>
      <p:sp>
        <p:nvSpPr>
          <p:cNvPr id="10" name="Shape 6"/>
          <p:cNvSpPr/>
          <p:nvPr/>
        </p:nvSpPr>
        <p:spPr>
          <a:xfrm>
            <a:off x="6199346" y="3022163"/>
            <a:ext cx="470178" cy="470178"/>
          </a:xfrm>
          <a:prstGeom prst="roundRect">
            <a:avLst>
              <a:gd name="adj" fmla="val 19446009"/>
            </a:avLst>
          </a:prstGeom>
          <a:solidFill>
            <a:srgbClr val="406FF4"/>
          </a:solidFill>
          <a:ln/>
        </p:spPr>
        <p:txBody>
          <a:bodyPr/>
          <a:lstStyle/>
          <a:p>
            <a:endParaRPr lang="en-001" dirty="0"/>
          </a:p>
        </p:txBody>
      </p:sp>
      <p:pic>
        <p:nvPicPr>
          <p:cNvPr id="11" name="Image 2" descr="preencoded.png"/>
          <p:cNvPicPr>
            <a:picLocks noChangeAspect="1"/>
          </p:cNvPicPr>
          <p:nvPr/>
        </p:nvPicPr>
        <p:blipFill>
          <a:blip r:embed="rId5"/>
          <a:stretch>
            <a:fillRect/>
          </a:stretch>
        </p:blipFill>
        <p:spPr>
          <a:xfrm>
            <a:off x="6328648" y="3125033"/>
            <a:ext cx="211574" cy="264438"/>
          </a:xfrm>
          <a:prstGeom prst="rect">
            <a:avLst/>
          </a:prstGeom>
        </p:spPr>
      </p:pic>
      <p:sp>
        <p:nvSpPr>
          <p:cNvPr id="12" name="Text 7"/>
          <p:cNvSpPr/>
          <p:nvPr/>
        </p:nvSpPr>
        <p:spPr>
          <a:xfrm>
            <a:off x="6199346" y="3649028"/>
            <a:ext cx="1959412" cy="244912"/>
          </a:xfrm>
          <a:prstGeom prst="rect">
            <a:avLst/>
          </a:prstGeom>
          <a:noFill/>
          <a:ln/>
        </p:spPr>
        <p:txBody>
          <a:bodyPr wrap="none" lIns="0" tIns="0" rIns="0" bIns="0" rtlCol="0" anchor="t"/>
          <a:lstStyle/>
          <a:p>
            <a:pPr marL="0" indent="0" algn="l">
              <a:lnSpc>
                <a:spcPts val="1900"/>
              </a:lnSpc>
              <a:buNone/>
            </a:pPr>
            <a:r>
              <a:rPr lang="en-US" sz="1500" dirty="0">
                <a:solidFill>
                  <a:srgbClr val="000000"/>
                </a:solidFill>
                <a:latin typeface="Outfit Medium" pitchFamily="34" charset="0"/>
                <a:ea typeface="Outfit Medium" pitchFamily="34" charset="-122"/>
                <a:cs typeface="Outfit Medium" pitchFamily="34" charset="-120"/>
              </a:rPr>
              <a:t>Minimize Fear</a:t>
            </a:r>
            <a:endParaRPr lang="en-US" sz="1500" dirty="0"/>
          </a:p>
        </p:txBody>
      </p:sp>
      <p:sp>
        <p:nvSpPr>
          <p:cNvPr id="13" name="Text 8"/>
          <p:cNvSpPr/>
          <p:nvPr/>
        </p:nvSpPr>
        <p:spPr>
          <a:xfrm>
            <a:off x="6199346" y="3987879"/>
            <a:ext cx="7718108" cy="250865"/>
          </a:xfrm>
          <a:prstGeom prst="rect">
            <a:avLst/>
          </a:prstGeom>
          <a:noFill/>
          <a:ln/>
        </p:spPr>
        <p:txBody>
          <a:bodyPr wrap="none" lIns="0" tIns="0" rIns="0" bIns="0" rtlCol="0" anchor="t"/>
          <a:lstStyle/>
          <a:p>
            <a:pPr marL="0" indent="0" algn="l">
              <a:lnSpc>
                <a:spcPts val="1950"/>
              </a:lnSpc>
              <a:buNone/>
            </a:pPr>
            <a:r>
              <a:rPr lang="en-US" sz="1200" dirty="0">
                <a:solidFill>
                  <a:srgbClr val="000000"/>
                </a:solidFill>
                <a:latin typeface="IBM Plex Sans" pitchFamily="34" charset="0"/>
                <a:ea typeface="IBM Plex Sans" pitchFamily="34" charset="-122"/>
                <a:cs typeface="IBM Plex Sans" pitchFamily="34" charset="-120"/>
              </a:rPr>
              <a:t>Invest with confidence, backed by clear data and detailed risk analysis.</a:t>
            </a:r>
            <a:endParaRPr lang="en-US" sz="1200" dirty="0"/>
          </a:p>
        </p:txBody>
      </p:sp>
      <p:sp>
        <p:nvSpPr>
          <p:cNvPr id="14" name="Shape 9"/>
          <p:cNvSpPr/>
          <p:nvPr/>
        </p:nvSpPr>
        <p:spPr>
          <a:xfrm>
            <a:off x="6035040" y="4559737"/>
            <a:ext cx="8046720" cy="1545193"/>
          </a:xfrm>
          <a:prstGeom prst="roundRect">
            <a:avLst>
              <a:gd name="adj" fmla="val 9130"/>
            </a:avLst>
          </a:prstGeom>
          <a:solidFill>
            <a:srgbClr val="CFDBFC"/>
          </a:solidFill>
          <a:ln w="7620">
            <a:solidFill>
              <a:srgbClr val="7095F6"/>
            </a:solidFill>
            <a:prstDash val="solid"/>
          </a:ln>
          <a:effectLst>
            <a:outerShdw dist="13970" dir="2700000" algn="bl" rotWithShape="0">
              <a:srgbClr val="7095F6">
                <a:alpha val="100000"/>
              </a:srgbClr>
            </a:outerShdw>
          </a:effectLst>
        </p:spPr>
        <p:txBody>
          <a:bodyPr/>
          <a:lstStyle/>
          <a:p>
            <a:endParaRPr lang="en-001" dirty="0"/>
          </a:p>
        </p:txBody>
      </p:sp>
      <p:sp>
        <p:nvSpPr>
          <p:cNvPr id="15" name="Shape 10"/>
          <p:cNvSpPr/>
          <p:nvPr/>
        </p:nvSpPr>
        <p:spPr>
          <a:xfrm>
            <a:off x="6199346" y="4724043"/>
            <a:ext cx="470178" cy="470178"/>
          </a:xfrm>
          <a:prstGeom prst="roundRect">
            <a:avLst>
              <a:gd name="adj" fmla="val 19446009"/>
            </a:avLst>
          </a:prstGeom>
          <a:solidFill>
            <a:srgbClr val="7095F6"/>
          </a:solidFill>
          <a:ln/>
        </p:spPr>
        <p:txBody>
          <a:bodyPr/>
          <a:lstStyle/>
          <a:p>
            <a:endParaRPr lang="en-001" dirty="0"/>
          </a:p>
        </p:txBody>
      </p:sp>
      <p:pic>
        <p:nvPicPr>
          <p:cNvPr id="16" name="Image 3" descr="preencoded.png"/>
          <p:cNvPicPr>
            <a:picLocks noChangeAspect="1"/>
          </p:cNvPicPr>
          <p:nvPr/>
        </p:nvPicPr>
        <p:blipFill>
          <a:blip r:embed="rId6"/>
          <a:stretch>
            <a:fillRect/>
          </a:stretch>
        </p:blipFill>
        <p:spPr>
          <a:xfrm>
            <a:off x="6328648" y="4826913"/>
            <a:ext cx="211574" cy="264438"/>
          </a:xfrm>
          <a:prstGeom prst="rect">
            <a:avLst/>
          </a:prstGeom>
        </p:spPr>
      </p:pic>
      <p:sp>
        <p:nvSpPr>
          <p:cNvPr id="17" name="Text 11"/>
          <p:cNvSpPr/>
          <p:nvPr/>
        </p:nvSpPr>
        <p:spPr>
          <a:xfrm>
            <a:off x="6199346" y="5350907"/>
            <a:ext cx="1959412" cy="244912"/>
          </a:xfrm>
          <a:prstGeom prst="rect">
            <a:avLst/>
          </a:prstGeom>
          <a:noFill/>
          <a:ln/>
        </p:spPr>
        <p:txBody>
          <a:bodyPr wrap="none" lIns="0" tIns="0" rIns="0" bIns="0" rtlCol="0" anchor="t"/>
          <a:lstStyle/>
          <a:p>
            <a:pPr marL="0" indent="0" algn="l">
              <a:lnSpc>
                <a:spcPts val="1900"/>
              </a:lnSpc>
              <a:buNone/>
            </a:pPr>
            <a:r>
              <a:rPr lang="en-US" sz="1500" dirty="0">
                <a:solidFill>
                  <a:srgbClr val="000000"/>
                </a:solidFill>
                <a:latin typeface="Outfit Medium" pitchFamily="34" charset="0"/>
                <a:ea typeface="Outfit Medium" pitchFamily="34" charset="-122"/>
                <a:cs typeface="Outfit Medium" pitchFamily="34" charset="-120"/>
              </a:rPr>
              <a:t>Empower Learning</a:t>
            </a:r>
            <a:endParaRPr lang="en-US" sz="1500" dirty="0"/>
          </a:p>
        </p:txBody>
      </p:sp>
      <p:sp>
        <p:nvSpPr>
          <p:cNvPr id="18" name="Text 12"/>
          <p:cNvSpPr/>
          <p:nvPr/>
        </p:nvSpPr>
        <p:spPr>
          <a:xfrm>
            <a:off x="6199346" y="5689759"/>
            <a:ext cx="7718108" cy="250865"/>
          </a:xfrm>
          <a:prstGeom prst="rect">
            <a:avLst/>
          </a:prstGeom>
          <a:noFill/>
          <a:ln/>
        </p:spPr>
        <p:txBody>
          <a:bodyPr wrap="none" lIns="0" tIns="0" rIns="0" bIns="0" rtlCol="0" anchor="t"/>
          <a:lstStyle/>
          <a:p>
            <a:pPr marL="0" indent="0" algn="l">
              <a:lnSpc>
                <a:spcPts val="1950"/>
              </a:lnSpc>
              <a:buNone/>
            </a:pPr>
            <a:r>
              <a:rPr lang="en-US" sz="1200" dirty="0">
                <a:solidFill>
                  <a:srgbClr val="000000"/>
                </a:solidFill>
                <a:latin typeface="IBM Plex Sans" pitchFamily="34" charset="0"/>
                <a:ea typeface="IBM Plex Sans" pitchFamily="34" charset="-122"/>
                <a:cs typeface="IBM Plex Sans" pitchFamily="34" charset="-120"/>
              </a:rPr>
              <a:t>Gain the financial literacy needed to make informed decisions.</a:t>
            </a:r>
            <a:endParaRPr lang="en-US" sz="1200" dirty="0"/>
          </a:p>
        </p:txBody>
      </p:sp>
      <p:sp>
        <p:nvSpPr>
          <p:cNvPr id="19" name="Shape 13"/>
          <p:cNvSpPr/>
          <p:nvPr/>
        </p:nvSpPr>
        <p:spPr>
          <a:xfrm>
            <a:off x="6035040" y="6261616"/>
            <a:ext cx="8046720" cy="1545193"/>
          </a:xfrm>
          <a:prstGeom prst="roundRect">
            <a:avLst>
              <a:gd name="adj" fmla="val 9130"/>
            </a:avLst>
          </a:prstGeom>
          <a:solidFill>
            <a:srgbClr val="CFDBFC"/>
          </a:solidFill>
          <a:ln w="7620">
            <a:solidFill>
              <a:srgbClr val="D0DBFC"/>
            </a:solidFill>
            <a:prstDash val="solid"/>
          </a:ln>
          <a:effectLst>
            <a:outerShdw dist="13970" dir="2700000" algn="bl" rotWithShape="0">
              <a:srgbClr val="D0DBFC">
                <a:alpha val="100000"/>
              </a:srgbClr>
            </a:outerShdw>
          </a:effectLst>
        </p:spPr>
        <p:txBody>
          <a:bodyPr/>
          <a:lstStyle/>
          <a:p>
            <a:endParaRPr lang="en-001" dirty="0"/>
          </a:p>
        </p:txBody>
      </p:sp>
      <p:sp>
        <p:nvSpPr>
          <p:cNvPr id="20" name="Shape 14"/>
          <p:cNvSpPr/>
          <p:nvPr/>
        </p:nvSpPr>
        <p:spPr>
          <a:xfrm>
            <a:off x="6199346" y="6425922"/>
            <a:ext cx="470178" cy="470178"/>
          </a:xfrm>
          <a:prstGeom prst="roundRect">
            <a:avLst>
              <a:gd name="adj" fmla="val 19446009"/>
            </a:avLst>
          </a:prstGeom>
          <a:solidFill>
            <a:srgbClr val="D0DBFC"/>
          </a:solidFill>
          <a:ln/>
        </p:spPr>
        <p:txBody>
          <a:bodyPr/>
          <a:lstStyle/>
          <a:p>
            <a:endParaRPr lang="en-001" dirty="0"/>
          </a:p>
        </p:txBody>
      </p:sp>
      <p:pic>
        <p:nvPicPr>
          <p:cNvPr id="21" name="Image 4" descr="preencoded.png"/>
          <p:cNvPicPr>
            <a:picLocks noChangeAspect="1"/>
          </p:cNvPicPr>
          <p:nvPr/>
        </p:nvPicPr>
        <p:blipFill>
          <a:blip r:embed="rId7"/>
          <a:stretch>
            <a:fillRect/>
          </a:stretch>
        </p:blipFill>
        <p:spPr>
          <a:xfrm>
            <a:off x="6328648" y="6528792"/>
            <a:ext cx="211574" cy="264438"/>
          </a:xfrm>
          <a:prstGeom prst="rect">
            <a:avLst/>
          </a:prstGeom>
        </p:spPr>
      </p:pic>
      <p:sp>
        <p:nvSpPr>
          <p:cNvPr id="22" name="Text 15"/>
          <p:cNvSpPr/>
          <p:nvPr/>
        </p:nvSpPr>
        <p:spPr>
          <a:xfrm>
            <a:off x="6199346" y="7052786"/>
            <a:ext cx="1959412" cy="244912"/>
          </a:xfrm>
          <a:prstGeom prst="rect">
            <a:avLst/>
          </a:prstGeom>
          <a:noFill/>
          <a:ln/>
        </p:spPr>
        <p:txBody>
          <a:bodyPr wrap="none" lIns="0" tIns="0" rIns="0" bIns="0" rtlCol="0" anchor="t"/>
          <a:lstStyle/>
          <a:p>
            <a:pPr marL="0" indent="0" algn="l">
              <a:lnSpc>
                <a:spcPts val="1900"/>
              </a:lnSpc>
              <a:buNone/>
            </a:pPr>
            <a:r>
              <a:rPr lang="en-US" sz="1500" dirty="0">
                <a:solidFill>
                  <a:srgbClr val="000000"/>
                </a:solidFill>
                <a:latin typeface="Outfit Medium" pitchFamily="34" charset="0"/>
                <a:ea typeface="Outfit Medium" pitchFamily="34" charset="-122"/>
                <a:cs typeface="Outfit Medium" pitchFamily="34" charset="-120"/>
              </a:rPr>
              <a:t>Save Time</a:t>
            </a:r>
            <a:endParaRPr lang="en-US" sz="1500" dirty="0"/>
          </a:p>
        </p:txBody>
      </p:sp>
      <p:sp>
        <p:nvSpPr>
          <p:cNvPr id="23" name="Text 16"/>
          <p:cNvSpPr/>
          <p:nvPr/>
        </p:nvSpPr>
        <p:spPr>
          <a:xfrm>
            <a:off x="6199346" y="7391638"/>
            <a:ext cx="7718108" cy="250865"/>
          </a:xfrm>
          <a:prstGeom prst="rect">
            <a:avLst/>
          </a:prstGeom>
          <a:noFill/>
          <a:ln/>
        </p:spPr>
        <p:txBody>
          <a:bodyPr wrap="none" lIns="0" tIns="0" rIns="0" bIns="0" rtlCol="0" anchor="t"/>
          <a:lstStyle/>
          <a:p>
            <a:pPr marL="0" indent="0" algn="l">
              <a:lnSpc>
                <a:spcPts val="1950"/>
              </a:lnSpc>
              <a:buNone/>
            </a:pPr>
            <a:r>
              <a:rPr lang="en-US" sz="1200" dirty="0">
                <a:solidFill>
                  <a:srgbClr val="000000"/>
                </a:solidFill>
                <a:latin typeface="IBM Plex Sans" pitchFamily="34" charset="0"/>
                <a:ea typeface="IBM Plex Sans" pitchFamily="34" charset="-122"/>
                <a:cs typeface="IBM Plex Sans" pitchFamily="34" charset="-120"/>
              </a:rPr>
              <a:t>Receive quick, digestible insights without extensive market research.</a:t>
            </a:r>
            <a:endParaRPr lang="en-US" sz="1200" dirty="0"/>
          </a:p>
        </p:txBody>
      </p:sp>
      <mc:AlternateContent xmlns:mc="http://schemas.openxmlformats.org/markup-compatibility/2006">
        <mc:Choice xmlns:p14="http://schemas.microsoft.com/office/powerpoint/2010/main" Requires="p14">
          <p:contentPart p14:bwMode="auto" r:id="rId8">
            <p14:nvContentPartPr>
              <p14:cNvPr id="25" name="Ink 24">
                <a:extLst>
                  <a:ext uri="{FF2B5EF4-FFF2-40B4-BE49-F238E27FC236}">
                    <a16:creationId xmlns:a16="http://schemas.microsoft.com/office/drawing/2014/main" id="{30E661A8-E1E0-30EE-CE89-D4285B39C98C}"/>
                  </a:ext>
                </a:extLst>
              </p14:cNvPr>
              <p14:cNvContentPartPr/>
              <p14:nvPr/>
            </p14:nvContentPartPr>
            <p14:xfrm>
              <a:off x="12818396" y="7825520"/>
              <a:ext cx="1763280" cy="385200"/>
            </p14:xfrm>
          </p:contentPart>
        </mc:Choice>
        <mc:Fallback>
          <p:pic>
            <p:nvPicPr>
              <p:cNvPr id="25" name="Ink 24">
                <a:extLst>
                  <a:ext uri="{FF2B5EF4-FFF2-40B4-BE49-F238E27FC236}">
                    <a16:creationId xmlns:a16="http://schemas.microsoft.com/office/drawing/2014/main" id="{30E661A8-E1E0-30EE-CE89-D4285B39C98C}"/>
                  </a:ext>
                </a:extLst>
              </p:cNvPr>
              <p:cNvPicPr/>
              <p:nvPr/>
            </p:nvPicPr>
            <p:blipFill>
              <a:blip r:embed="rId9"/>
              <a:stretch>
                <a:fillRect/>
              </a:stretch>
            </p:blipFill>
            <p:spPr>
              <a:xfrm>
                <a:off x="12755396" y="7762520"/>
                <a:ext cx="1888920" cy="51084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TotalTime>
  <Words>723</Words>
  <Application>Microsoft Office PowerPoint</Application>
  <PresentationFormat>Custom</PresentationFormat>
  <Paragraphs>83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IBM Plex Sans</vt:lpstr>
      <vt:lpstr>Arial</vt:lpstr>
      <vt:lpstr>Perpetua Titling MT</vt:lpstr>
      <vt:lpstr>Outfit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GlitchShift</cp:lastModifiedBy>
  <cp:revision>2</cp:revision>
  <dcterms:created xsi:type="dcterms:W3CDTF">2025-10-04T09:43:34Z</dcterms:created>
  <dcterms:modified xsi:type="dcterms:W3CDTF">2025-10-04T11:01:11Z</dcterms:modified>
</cp:coreProperties>
</file>